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46" r:id="rId1"/>
  </p:sldMasterIdLst>
  <p:notesMasterIdLst>
    <p:notesMasterId r:id="rId9"/>
  </p:notesMasterIdLst>
  <p:handoutMasterIdLst>
    <p:handoutMasterId r:id="rId10"/>
  </p:handoutMasterIdLst>
  <p:sldIdLst>
    <p:sldId id="257" r:id="rId2"/>
    <p:sldId id="271" r:id="rId3"/>
    <p:sldId id="267" r:id="rId4"/>
    <p:sldId id="272" r:id="rId5"/>
    <p:sldId id="273" r:id="rId6"/>
    <p:sldId id="274" r:id="rId7"/>
    <p:sldId id="275" r:id="rId8"/>
  </p:sldIdLst>
  <p:sldSz cx="12192000" cy="6858000"/>
  <p:notesSz cx="6735763" cy="9866313"/>
  <p:defaultTextStyle>
    <a:defPPr rtl="0">
      <a:defRPr lang="ja-JP"/>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BA8B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5486" autoAdjust="0"/>
    <p:restoredTop sz="94660"/>
  </p:normalViewPr>
  <p:slideViewPr>
    <p:cSldViewPr snapToGrid="0">
      <p:cViewPr varScale="1">
        <p:scale>
          <a:sx n="86" d="100"/>
          <a:sy n="86" d="100"/>
        </p:scale>
        <p:origin x="998" y="62"/>
      </p:cViewPr>
      <p:guideLst/>
    </p:cSldViewPr>
  </p:slideViewPr>
  <p:notesTextViewPr>
    <p:cViewPr>
      <p:scale>
        <a:sx n="1" d="1"/>
        <a:sy n="1" d="1"/>
      </p:scale>
      <p:origin x="0" y="0"/>
    </p:cViewPr>
  </p:notesTextViewPr>
  <p:notesViewPr>
    <p:cSldViewPr snapToGrid="0">
      <p:cViewPr varScale="1">
        <p:scale>
          <a:sx n="120" d="100"/>
          <a:sy n="120" d="100"/>
        </p:scale>
        <p:origin x="5040" y="10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8831" cy="495029"/>
          </a:xfrm>
          <a:prstGeom prst="rect">
            <a:avLst/>
          </a:prstGeom>
        </p:spPr>
        <p:txBody>
          <a:bodyPr vert="horz" lIns="91440" tIns="45720" rIns="91440" bIns="45720" rtlCol="0"/>
          <a:lstStyle>
            <a:lvl1pPr algn="l">
              <a:defRPr sz="1200"/>
            </a:lvl1pPr>
          </a:lstStyle>
          <a:p>
            <a:pPr rtl="0"/>
            <a:endParaRPr lang="en-US"/>
          </a:p>
        </p:txBody>
      </p:sp>
      <p:sp>
        <p:nvSpPr>
          <p:cNvPr id="3" name="日付プレースホルダー 2"/>
          <p:cNvSpPr>
            <a:spLocks noGrp="1"/>
          </p:cNvSpPr>
          <p:nvPr>
            <p:ph type="dt" sz="quarter" idx="1"/>
          </p:nvPr>
        </p:nvSpPr>
        <p:spPr>
          <a:xfrm>
            <a:off x="3815373" y="0"/>
            <a:ext cx="2918831" cy="495029"/>
          </a:xfrm>
          <a:prstGeom prst="rect">
            <a:avLst/>
          </a:prstGeom>
        </p:spPr>
        <p:txBody>
          <a:bodyPr vert="horz" lIns="91440" tIns="45720" rIns="91440" bIns="45720" rtlCol="0"/>
          <a:lstStyle>
            <a:lvl1pPr algn="r">
              <a:defRPr sz="1200"/>
            </a:lvl1pPr>
          </a:lstStyle>
          <a:p>
            <a:pPr rtl="0"/>
            <a:fld id="{D4CA224D-9FD1-45D3-9C53-2C5BC011A7F7}" type="datetime1">
              <a:rPr lang="ja-JP" altLang="en-US" smtClean="0"/>
              <a:t>2021/1/22</a:t>
            </a:fld>
            <a:endParaRPr lang="en-US" dirty="0"/>
          </a:p>
        </p:txBody>
      </p:sp>
      <p:sp>
        <p:nvSpPr>
          <p:cNvPr id="4" name="フッター プレースホルダー 3"/>
          <p:cNvSpPr>
            <a:spLocks noGrp="1"/>
          </p:cNvSpPr>
          <p:nvPr>
            <p:ph type="ftr" sz="quarter" idx="2"/>
          </p:nvPr>
        </p:nvSpPr>
        <p:spPr>
          <a:xfrm>
            <a:off x="0" y="9371286"/>
            <a:ext cx="2918831" cy="495028"/>
          </a:xfrm>
          <a:prstGeom prst="rect">
            <a:avLst/>
          </a:prstGeom>
        </p:spPr>
        <p:txBody>
          <a:bodyPr vert="horz" lIns="91440" tIns="45720" rIns="91440" bIns="45720" rtlCol="0" anchor="b"/>
          <a:lstStyle>
            <a:lvl1pPr algn="l">
              <a:defRPr sz="1200"/>
            </a:lvl1pPr>
          </a:lstStyle>
          <a:p>
            <a:pPr rtl="0"/>
            <a:endParaRPr lang="en-US"/>
          </a:p>
        </p:txBody>
      </p:sp>
      <p:sp>
        <p:nvSpPr>
          <p:cNvPr id="5" name="スライド番号プレースホルダー 4"/>
          <p:cNvSpPr>
            <a:spLocks noGrp="1"/>
          </p:cNvSpPr>
          <p:nvPr>
            <p:ph type="sldNum" sz="quarter" idx="3"/>
          </p:nvPr>
        </p:nvSpPr>
        <p:spPr>
          <a:xfrm>
            <a:off x="3815373" y="9371286"/>
            <a:ext cx="2918831" cy="495028"/>
          </a:xfrm>
          <a:prstGeom prst="rect">
            <a:avLst/>
          </a:prstGeom>
        </p:spPr>
        <p:txBody>
          <a:bodyPr vert="horz" lIns="91440" tIns="45720" rIns="91440" bIns="45720" rtlCol="0" anchor="b"/>
          <a:lstStyle>
            <a:lvl1pPr algn="r">
              <a:defRPr sz="1200"/>
            </a:lvl1pPr>
          </a:lstStyle>
          <a:p>
            <a:pPr rtl="0"/>
            <a:fld id="{ED92CB86-0DB9-4A70-B1CF-B23508471F6B}" type="slidenum">
              <a:rPr lang="en-US" smtClean="0"/>
              <a:t>‹#›</a:t>
            </a:fld>
            <a:endParaRPr lang="en-US"/>
          </a:p>
        </p:txBody>
      </p:sp>
    </p:spTree>
    <p:extLst>
      <p:ext uri="{BB962C8B-B14F-4D97-AF65-F5344CB8AC3E}">
        <p14:creationId xmlns:p14="http://schemas.microsoft.com/office/powerpoint/2010/main" val="663557642"/>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8831" cy="495029"/>
          </a:xfrm>
          <a:prstGeom prst="rect">
            <a:avLst/>
          </a:prstGeom>
        </p:spPr>
        <p:txBody>
          <a:bodyPr vert="horz" lIns="91440" tIns="45720" rIns="91440" bIns="45720" rtlCol="0"/>
          <a:lstStyle>
            <a:lvl1pPr algn="l">
              <a:defRPr sz="1200"/>
            </a:lvl1pPr>
          </a:lstStyle>
          <a:p>
            <a:pPr rtl="0"/>
            <a:endParaRPr lang="en-US"/>
          </a:p>
        </p:txBody>
      </p:sp>
      <p:sp>
        <p:nvSpPr>
          <p:cNvPr id="3" name="日付プレースホルダー 2"/>
          <p:cNvSpPr>
            <a:spLocks noGrp="1"/>
          </p:cNvSpPr>
          <p:nvPr>
            <p:ph type="dt" idx="1"/>
          </p:nvPr>
        </p:nvSpPr>
        <p:spPr>
          <a:xfrm>
            <a:off x="3815373" y="0"/>
            <a:ext cx="2918831" cy="495029"/>
          </a:xfrm>
          <a:prstGeom prst="rect">
            <a:avLst/>
          </a:prstGeom>
        </p:spPr>
        <p:txBody>
          <a:bodyPr vert="horz" lIns="91440" tIns="45720" rIns="91440" bIns="45720" rtlCol="0"/>
          <a:lstStyle>
            <a:lvl1pPr algn="r">
              <a:defRPr sz="1200"/>
            </a:lvl1pPr>
          </a:lstStyle>
          <a:p>
            <a:pPr rtl="0"/>
            <a:fld id="{12CD2E1E-736E-47DB-9544-043CA732B0EB}" type="datetime1">
              <a:rPr lang="ja-JP" altLang="en-US" smtClean="0"/>
              <a:t>2021/1/22</a:t>
            </a:fld>
            <a:endParaRPr lang="en-US"/>
          </a:p>
        </p:txBody>
      </p:sp>
      <p:sp>
        <p:nvSpPr>
          <p:cNvPr id="4" name="スライド イメージ プレースホルダー 3"/>
          <p:cNvSpPr>
            <a:spLocks noGrp="1" noRot="1" noChangeAspect="1"/>
          </p:cNvSpPr>
          <p:nvPr>
            <p:ph type="sldImg" idx="2"/>
          </p:nvPr>
        </p:nvSpPr>
        <p:spPr>
          <a:xfrm>
            <a:off x="409575" y="1233488"/>
            <a:ext cx="5916613" cy="3328987"/>
          </a:xfrm>
          <a:prstGeom prst="rect">
            <a:avLst/>
          </a:prstGeom>
          <a:noFill/>
          <a:ln w="12700">
            <a:solidFill>
              <a:prstClr val="black"/>
            </a:solidFill>
          </a:ln>
        </p:spPr>
        <p:txBody>
          <a:bodyPr vert="horz" lIns="91440" tIns="45720" rIns="91440" bIns="45720" rtlCol="0" anchor="ctr"/>
          <a:lstStyle/>
          <a:p>
            <a:pPr rtl="0"/>
            <a:endParaRPr lang="en-US"/>
          </a:p>
        </p:txBody>
      </p:sp>
      <p:sp>
        <p:nvSpPr>
          <p:cNvPr id="5" name="ノート プレースホルダー 4"/>
          <p:cNvSpPr>
            <a:spLocks noGrp="1"/>
          </p:cNvSpPr>
          <p:nvPr>
            <p:ph type="body" sz="quarter" idx="3"/>
          </p:nvPr>
        </p:nvSpPr>
        <p:spPr>
          <a:xfrm>
            <a:off x="673577" y="4748163"/>
            <a:ext cx="5388610" cy="3884861"/>
          </a:xfrm>
          <a:prstGeom prst="rect">
            <a:avLst/>
          </a:prstGeom>
        </p:spPr>
        <p:txBody>
          <a:bodyPr vert="horz" lIns="91440" tIns="45720" rIns="91440" bIns="45720" rtlCol="0"/>
          <a:lstStyle/>
          <a:p>
            <a:pPr lvl="0" rtl="0"/>
            <a:r>
              <a:rPr lang="ja"/>
              <a:t>マスター テキストの書式設定</a:t>
            </a:r>
            <a:endParaRPr lang="en-US"/>
          </a:p>
          <a:p>
            <a:pPr lvl="1" rtl="0"/>
            <a:r>
              <a:rPr lang="ja"/>
              <a:t>第 2 レベル</a:t>
            </a:r>
          </a:p>
          <a:p>
            <a:pPr lvl="2" rtl="0"/>
            <a:r>
              <a:rPr lang="ja"/>
              <a:t>第 3 レベル</a:t>
            </a:r>
          </a:p>
          <a:p>
            <a:pPr lvl="3" rtl="0"/>
            <a:r>
              <a:rPr lang="ja"/>
              <a:t>第 4 レベル</a:t>
            </a:r>
          </a:p>
          <a:p>
            <a:pPr lvl="4" rtl="0"/>
            <a:r>
              <a:rPr lang="ja"/>
              <a:t>第 5 レベル</a:t>
            </a:r>
            <a:endParaRPr lang="en-US"/>
          </a:p>
        </p:txBody>
      </p:sp>
      <p:sp>
        <p:nvSpPr>
          <p:cNvPr id="6" name="フッター プレースホルダー 5"/>
          <p:cNvSpPr>
            <a:spLocks noGrp="1"/>
          </p:cNvSpPr>
          <p:nvPr>
            <p:ph type="ftr" sz="quarter" idx="4"/>
          </p:nvPr>
        </p:nvSpPr>
        <p:spPr>
          <a:xfrm>
            <a:off x="0" y="9371286"/>
            <a:ext cx="2918831" cy="495028"/>
          </a:xfrm>
          <a:prstGeom prst="rect">
            <a:avLst/>
          </a:prstGeom>
        </p:spPr>
        <p:txBody>
          <a:bodyPr vert="horz" lIns="91440" tIns="45720" rIns="91440" bIns="45720" rtlCol="0" anchor="b"/>
          <a:lstStyle>
            <a:lvl1pPr algn="l">
              <a:defRPr sz="1200"/>
            </a:lvl1pPr>
          </a:lstStyle>
          <a:p>
            <a:pPr rtl="0"/>
            <a:endParaRPr lang="en-US"/>
          </a:p>
        </p:txBody>
      </p:sp>
      <p:sp>
        <p:nvSpPr>
          <p:cNvPr id="7" name="スライド番号プレースホルダー 6"/>
          <p:cNvSpPr>
            <a:spLocks noGrp="1"/>
          </p:cNvSpPr>
          <p:nvPr>
            <p:ph type="sldNum" sz="quarter" idx="5"/>
          </p:nvPr>
        </p:nvSpPr>
        <p:spPr>
          <a:xfrm>
            <a:off x="3815373" y="9371286"/>
            <a:ext cx="2918831" cy="495028"/>
          </a:xfrm>
          <a:prstGeom prst="rect">
            <a:avLst/>
          </a:prstGeom>
        </p:spPr>
        <p:txBody>
          <a:bodyPr vert="horz" lIns="91440" tIns="45720" rIns="91440" bIns="45720" rtlCol="0" anchor="b"/>
          <a:lstStyle>
            <a:lvl1pPr algn="r">
              <a:defRPr sz="1200"/>
            </a:lvl1pPr>
          </a:lstStyle>
          <a:p>
            <a:pPr rtl="0"/>
            <a:fld id="{9C2B151B-D7D1-48E5-8230-5AADBC794F88}" type="slidenum">
              <a:rPr lang="en-US" smtClean="0"/>
              <a:t>‹#›</a:t>
            </a:fld>
            <a:endParaRPr lang="en-US"/>
          </a:p>
        </p:txBody>
      </p:sp>
    </p:spTree>
    <p:extLst>
      <p:ext uri="{BB962C8B-B14F-4D97-AF65-F5344CB8AC3E}">
        <p14:creationId xmlns:p14="http://schemas.microsoft.com/office/powerpoint/2010/main" val="313859278"/>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10" name="長方形 9">
            <a:extLst>
              <a:ext uri="{FF2B5EF4-FFF2-40B4-BE49-F238E27FC236}">
                <a16:creationId xmlns:a16="http://schemas.microsoft.com/office/drawing/2014/main" id="{39E3965E-AC41-4711-9D10-E25ABB132D86}"/>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タイトル 1"/>
          <p:cNvSpPr>
            <a:spLocks noGrp="1"/>
          </p:cNvSpPr>
          <p:nvPr>
            <p:ph type="ctrTitle"/>
          </p:nvPr>
        </p:nvSpPr>
        <p:spPr>
          <a:xfrm>
            <a:off x="1097280" y="758952"/>
            <a:ext cx="10058400" cy="3566160"/>
          </a:xfrm>
        </p:spPr>
        <p:txBody>
          <a:bodyPr rtlCol="0" anchor="b">
            <a:normAutofit/>
          </a:bodyPr>
          <a:lstStyle>
            <a:lvl1pPr algn="l">
              <a:lnSpc>
                <a:spcPct val="90000"/>
              </a:lnSpc>
              <a:defRPr sz="8000" spc="-50" baseline="0">
                <a:solidFill>
                  <a:schemeClr val="tx1">
                    <a:lumMod val="85000"/>
                    <a:lumOff val="15000"/>
                  </a:schemeClr>
                </a:solidFill>
              </a:defRPr>
            </a:lvl1pPr>
          </a:lstStyle>
          <a:p>
            <a:pPr rtl="0"/>
            <a:r>
              <a:rPr lang="ja-JP" altLang="en-US"/>
              <a:t>マスター タイトルの書式設定</a:t>
            </a:r>
            <a:endParaRPr lang="en-US" dirty="0"/>
          </a:p>
        </p:txBody>
      </p:sp>
      <p:sp>
        <p:nvSpPr>
          <p:cNvPr id="3" name="サブタイトル 2"/>
          <p:cNvSpPr>
            <a:spLocks noGrp="1"/>
          </p:cNvSpPr>
          <p:nvPr>
            <p:ph type="subTitle" idx="1"/>
          </p:nvPr>
        </p:nvSpPr>
        <p:spPr>
          <a:xfrm>
            <a:off x="1100051" y="4645152"/>
            <a:ext cx="10058400" cy="1143000"/>
          </a:xfrm>
        </p:spPr>
        <p:txBody>
          <a:bodyPr lIns="91440" rIns="91440" rtlCol="0">
            <a:normAutofit/>
          </a:bodyPr>
          <a:lstStyle>
            <a:lvl1pPr marL="0" indent="0" algn="l">
              <a:buNone/>
              <a:defRPr sz="2400" cap="all" spc="200" baseline="0">
                <a:solidFill>
                  <a:schemeClr val="tx1"/>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pPr rtl="0"/>
            <a:r>
              <a:rPr lang="ja-JP" altLang="en-US"/>
              <a:t>マスター サブタイトルの書式設定</a:t>
            </a:r>
            <a:endParaRPr lang="en-US" dirty="0"/>
          </a:p>
        </p:txBody>
      </p:sp>
      <p:cxnSp>
        <p:nvCxnSpPr>
          <p:cNvPr id="9" name="直線​​コネクタ(S) 8">
            <a:extLst>
              <a:ext uri="{FF2B5EF4-FFF2-40B4-BE49-F238E27FC236}">
                <a16:creationId xmlns:a16="http://schemas.microsoft.com/office/drawing/2014/main" id="{1F5DC8C3-BA5F-4EED-BB9A-A14272BD82A1}"/>
              </a:ext>
            </a:extLst>
          </p:cNvPr>
          <p:cNvCxnSpPr/>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 name="日付プレースホルダー 3">
            <a:extLst>
              <a:ext uri="{FF2B5EF4-FFF2-40B4-BE49-F238E27FC236}">
                <a16:creationId xmlns:a16="http://schemas.microsoft.com/office/drawing/2014/main" id="{9925CCF1-92C0-4AF3-BFAF-4921631915AB}"/>
              </a:ext>
            </a:extLst>
          </p:cNvPr>
          <p:cNvSpPr>
            <a:spLocks noGrp="1"/>
          </p:cNvSpPr>
          <p:nvPr>
            <p:ph type="dt" sz="half" idx="10"/>
          </p:nvPr>
        </p:nvSpPr>
        <p:spPr/>
        <p:txBody>
          <a:bodyPr rtlCol="0"/>
          <a:lstStyle/>
          <a:p>
            <a:pPr rtl="0"/>
            <a:fld id="{03496EA7-3ED1-4297-A13C-24124DE2B13A}" type="datetime1">
              <a:rPr lang="ja-JP" altLang="en-US" smtClean="0"/>
              <a:t>2021/1/22</a:t>
            </a:fld>
            <a:endParaRPr lang="en-US" dirty="0"/>
          </a:p>
        </p:txBody>
      </p:sp>
      <p:sp>
        <p:nvSpPr>
          <p:cNvPr id="5" name="フッター プレースホルダー 4">
            <a:extLst>
              <a:ext uri="{FF2B5EF4-FFF2-40B4-BE49-F238E27FC236}">
                <a16:creationId xmlns:a16="http://schemas.microsoft.com/office/drawing/2014/main" id="{051A78A9-3DFF-4937-A9F2-5D8CF495F367}"/>
              </a:ext>
            </a:extLst>
          </p:cNvPr>
          <p:cNvSpPr>
            <a:spLocks noGrp="1"/>
          </p:cNvSpPr>
          <p:nvPr>
            <p:ph type="ftr" sz="quarter" idx="11"/>
          </p:nvPr>
        </p:nvSpPr>
        <p:spPr/>
        <p:txBody>
          <a:bodyPr rtlCol="0"/>
          <a:lstStyle/>
          <a:p>
            <a:pPr rtl="0"/>
            <a:endParaRPr lang="en-US" dirty="0"/>
          </a:p>
        </p:txBody>
      </p:sp>
      <p:sp>
        <p:nvSpPr>
          <p:cNvPr id="6" name="スライド番号プレースホルダー 5">
            <a:extLst>
              <a:ext uri="{FF2B5EF4-FFF2-40B4-BE49-F238E27FC236}">
                <a16:creationId xmlns:a16="http://schemas.microsoft.com/office/drawing/2014/main" id="{5FAEB271-5CC0-4759-BC6E-8BE53AB227C0}"/>
              </a:ext>
            </a:extLst>
          </p:cNvPr>
          <p:cNvSpPr>
            <a:spLocks noGrp="1"/>
          </p:cNvSpPr>
          <p:nvPr>
            <p:ph type="sldNum" sz="quarter" idx="12"/>
          </p:nvPr>
        </p:nvSpPr>
        <p:spPr/>
        <p:txBody>
          <a:bodyPr rtlCol="0"/>
          <a:lstStyle/>
          <a:p>
            <a:pPr rtl="0"/>
            <a:fld id="{3A98EE3D-8CD1-4C3F-BD1C-C98C9596463C}" type="slidenum">
              <a:rPr lang="en-US" smtClean="0"/>
              <a:t>‹#›</a:t>
            </a:fld>
            <a:endParaRPr lang="en-US" dirty="0"/>
          </a:p>
        </p:txBody>
      </p:sp>
    </p:spTree>
    <p:extLst>
      <p:ext uri="{BB962C8B-B14F-4D97-AF65-F5344CB8AC3E}">
        <p14:creationId xmlns:p14="http://schemas.microsoft.com/office/powerpoint/2010/main" val="42583314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rtlCol="0"/>
          <a:lstStyle/>
          <a:p>
            <a:pPr rtl="0"/>
            <a:r>
              <a:rPr lang="ja-JP" altLang="en-US"/>
              <a:t>マスター タイトルの書式設定</a:t>
            </a:r>
            <a:endParaRPr lang="en-US" dirty="0"/>
          </a:p>
        </p:txBody>
      </p:sp>
      <p:sp>
        <p:nvSpPr>
          <p:cNvPr id="3" name="縦書きテキスト プレースホルダー 2"/>
          <p:cNvSpPr>
            <a:spLocks noGrp="1"/>
          </p:cNvSpPr>
          <p:nvPr>
            <p:ph type="body" orient="vert" idx="1"/>
          </p:nvPr>
        </p:nvSpPr>
        <p:spPr/>
        <p:txBody>
          <a:bodyPr vert="eaVert" lIns="45720" tIns="0" rIns="45720" bIns="0" rtlCol="0"/>
          <a:lstStyle/>
          <a:p>
            <a:pPr lvl="0" rtl="0"/>
            <a:r>
              <a:rPr lang="ja-JP" altLang="en-US"/>
              <a:t>マスター テキストの書式設定</a:t>
            </a:r>
          </a:p>
          <a:p>
            <a:pPr lvl="1" rtl="0"/>
            <a:r>
              <a:rPr lang="ja-JP" altLang="en-US"/>
              <a:t>第 </a:t>
            </a:r>
            <a:r>
              <a:rPr lang="en-US" altLang="ja-JP"/>
              <a:t>2 </a:t>
            </a:r>
            <a:r>
              <a:rPr lang="ja-JP" altLang="en-US"/>
              <a:t>レベル</a:t>
            </a:r>
          </a:p>
          <a:p>
            <a:pPr lvl="2" rtl="0"/>
            <a:r>
              <a:rPr lang="ja-JP" altLang="en-US"/>
              <a:t>第 </a:t>
            </a:r>
            <a:r>
              <a:rPr lang="en-US" altLang="ja-JP"/>
              <a:t>3 </a:t>
            </a:r>
            <a:r>
              <a:rPr lang="ja-JP" altLang="en-US"/>
              <a:t>レベル</a:t>
            </a:r>
          </a:p>
          <a:p>
            <a:pPr lvl="3" rtl="0"/>
            <a:r>
              <a:rPr lang="ja-JP" altLang="en-US"/>
              <a:t>第 </a:t>
            </a:r>
            <a:r>
              <a:rPr lang="en-US" altLang="ja-JP"/>
              <a:t>4 </a:t>
            </a:r>
            <a:r>
              <a:rPr lang="ja-JP" altLang="en-US"/>
              <a:t>レベル</a:t>
            </a:r>
          </a:p>
          <a:p>
            <a:pPr lvl="4" rtl="0"/>
            <a:r>
              <a:rPr lang="ja-JP" altLang="en-US"/>
              <a:t>第 </a:t>
            </a:r>
            <a:r>
              <a:rPr lang="en-US" altLang="ja-JP"/>
              <a:t>5 </a:t>
            </a:r>
            <a:r>
              <a:rPr lang="ja-JP" altLang="en-US"/>
              <a:t>レベル</a:t>
            </a:r>
            <a:endParaRPr lang="en-US" dirty="0"/>
          </a:p>
        </p:txBody>
      </p:sp>
      <p:sp>
        <p:nvSpPr>
          <p:cNvPr id="7" name="日付プレースホルダー 6">
            <a:extLst>
              <a:ext uri="{FF2B5EF4-FFF2-40B4-BE49-F238E27FC236}">
                <a16:creationId xmlns:a16="http://schemas.microsoft.com/office/drawing/2014/main" id="{7D5506EE-1026-4F35-9ACC-BD05BE0F9B36}"/>
              </a:ext>
            </a:extLst>
          </p:cNvPr>
          <p:cNvSpPr>
            <a:spLocks noGrp="1"/>
          </p:cNvSpPr>
          <p:nvPr>
            <p:ph type="dt" sz="half" idx="10"/>
          </p:nvPr>
        </p:nvSpPr>
        <p:spPr/>
        <p:txBody>
          <a:bodyPr rtlCol="0"/>
          <a:lstStyle/>
          <a:p>
            <a:pPr rtl="0"/>
            <a:fld id="{07B4CE94-0898-4DE3-8AD0-0946AA04A64E}" type="datetime1">
              <a:rPr lang="ja-JP" altLang="en-US" smtClean="0"/>
              <a:t>2021/1/22</a:t>
            </a:fld>
            <a:endParaRPr lang="en-US" dirty="0"/>
          </a:p>
        </p:txBody>
      </p:sp>
      <p:sp>
        <p:nvSpPr>
          <p:cNvPr id="8" name="フッター プレースホルダー 7">
            <a:extLst>
              <a:ext uri="{FF2B5EF4-FFF2-40B4-BE49-F238E27FC236}">
                <a16:creationId xmlns:a16="http://schemas.microsoft.com/office/drawing/2014/main" id="{B7696E5F-8D95-4450-AE52-5438E6EDE2BF}"/>
              </a:ext>
            </a:extLst>
          </p:cNvPr>
          <p:cNvSpPr>
            <a:spLocks noGrp="1"/>
          </p:cNvSpPr>
          <p:nvPr>
            <p:ph type="ftr" sz="quarter" idx="11"/>
          </p:nvPr>
        </p:nvSpPr>
        <p:spPr/>
        <p:txBody>
          <a:bodyPr rtlCol="0"/>
          <a:lstStyle/>
          <a:p>
            <a:pPr rtl="0"/>
            <a:endParaRPr lang="en-US" dirty="0"/>
          </a:p>
        </p:txBody>
      </p:sp>
      <p:sp>
        <p:nvSpPr>
          <p:cNvPr id="9" name="スライド番号プレースホルダー 8">
            <a:extLst>
              <a:ext uri="{FF2B5EF4-FFF2-40B4-BE49-F238E27FC236}">
                <a16:creationId xmlns:a16="http://schemas.microsoft.com/office/drawing/2014/main" id="{999B2253-74CC-409E-BEB0-F8EFCFCB5629}"/>
              </a:ext>
            </a:extLst>
          </p:cNvPr>
          <p:cNvSpPr>
            <a:spLocks noGrp="1"/>
          </p:cNvSpPr>
          <p:nvPr>
            <p:ph type="sldNum" sz="quarter" idx="12"/>
          </p:nvPr>
        </p:nvSpPr>
        <p:spPr/>
        <p:txBody>
          <a:bodyPr rtlCol="0"/>
          <a:lstStyle/>
          <a:p>
            <a:pPr rtl="0"/>
            <a:fld id="{3A98EE3D-8CD1-4C3F-BD1C-C98C9596463C}" type="slidenum">
              <a:rPr lang="en-US" smtClean="0"/>
              <a:t>‹#›</a:t>
            </a:fld>
            <a:endParaRPr lang="en-US" dirty="0"/>
          </a:p>
        </p:txBody>
      </p:sp>
    </p:spTree>
    <p:extLst>
      <p:ext uri="{BB962C8B-B14F-4D97-AF65-F5344CB8AC3E}">
        <p14:creationId xmlns:p14="http://schemas.microsoft.com/office/powerpoint/2010/main" val="16722698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縦書きタイトルと縦書きテキスト">
    <p:spTree>
      <p:nvGrpSpPr>
        <p:cNvPr id="1" name=""/>
        <p:cNvGrpSpPr/>
        <p:nvPr/>
      </p:nvGrpSpPr>
      <p:grpSpPr>
        <a:xfrm>
          <a:off x="0" y="0"/>
          <a:ext cx="0" cy="0"/>
          <a:chOff x="0" y="0"/>
          <a:chExt cx="0" cy="0"/>
        </a:xfrm>
      </p:grpSpPr>
      <p:sp>
        <p:nvSpPr>
          <p:cNvPr id="9" name="長方形 8">
            <a:extLst>
              <a:ext uri="{FF2B5EF4-FFF2-40B4-BE49-F238E27FC236}">
                <a16:creationId xmlns:a16="http://schemas.microsoft.com/office/drawing/2014/main" id="{E1B68A5B-D9FA-424B-A4EB-30E7223836B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縦書きタイトル 1"/>
          <p:cNvSpPr>
            <a:spLocks noGrp="1"/>
          </p:cNvSpPr>
          <p:nvPr>
            <p:ph type="title" orient="vert"/>
          </p:nvPr>
        </p:nvSpPr>
        <p:spPr>
          <a:xfrm>
            <a:off x="8724900" y="412302"/>
            <a:ext cx="2628900" cy="5759898"/>
          </a:xfrm>
        </p:spPr>
        <p:txBody>
          <a:bodyPr vert="eaVert" rtlCol="0"/>
          <a:lstStyle/>
          <a:p>
            <a:pPr rtl="0"/>
            <a:r>
              <a:rPr lang="ja-JP" altLang="en-US"/>
              <a:t>マスター タイトルの書式設定</a:t>
            </a:r>
            <a:endParaRPr lang="en-US" dirty="0"/>
          </a:p>
        </p:txBody>
      </p:sp>
      <p:sp>
        <p:nvSpPr>
          <p:cNvPr id="3" name="縦書きテキスト プレースホルダー 2"/>
          <p:cNvSpPr>
            <a:spLocks noGrp="1"/>
          </p:cNvSpPr>
          <p:nvPr>
            <p:ph type="body" orient="vert" idx="1"/>
          </p:nvPr>
        </p:nvSpPr>
        <p:spPr>
          <a:xfrm>
            <a:off x="838200" y="412302"/>
            <a:ext cx="7734300" cy="5759898"/>
          </a:xfrm>
        </p:spPr>
        <p:txBody>
          <a:bodyPr vert="eaVert" lIns="45720" tIns="0" rIns="45720" bIns="0" rtlCol="0"/>
          <a:lstStyle/>
          <a:p>
            <a:pPr lvl="0" rtl="0"/>
            <a:r>
              <a:rPr lang="ja-JP" altLang="en-US"/>
              <a:t>マスター テキストの書式設定</a:t>
            </a:r>
          </a:p>
          <a:p>
            <a:pPr lvl="1" rtl="0"/>
            <a:r>
              <a:rPr lang="ja-JP" altLang="en-US"/>
              <a:t>第 </a:t>
            </a:r>
            <a:r>
              <a:rPr lang="en-US" altLang="ja-JP"/>
              <a:t>2 </a:t>
            </a:r>
            <a:r>
              <a:rPr lang="ja-JP" altLang="en-US"/>
              <a:t>レベル</a:t>
            </a:r>
          </a:p>
          <a:p>
            <a:pPr lvl="2" rtl="0"/>
            <a:r>
              <a:rPr lang="ja-JP" altLang="en-US"/>
              <a:t>第 </a:t>
            </a:r>
            <a:r>
              <a:rPr lang="en-US" altLang="ja-JP"/>
              <a:t>3 </a:t>
            </a:r>
            <a:r>
              <a:rPr lang="ja-JP" altLang="en-US"/>
              <a:t>レベル</a:t>
            </a:r>
          </a:p>
          <a:p>
            <a:pPr lvl="3" rtl="0"/>
            <a:r>
              <a:rPr lang="ja-JP" altLang="en-US"/>
              <a:t>第 </a:t>
            </a:r>
            <a:r>
              <a:rPr lang="en-US" altLang="ja-JP"/>
              <a:t>4 </a:t>
            </a:r>
            <a:r>
              <a:rPr lang="ja-JP" altLang="en-US"/>
              <a:t>レベル</a:t>
            </a:r>
          </a:p>
          <a:p>
            <a:pPr lvl="4" rtl="0"/>
            <a:r>
              <a:rPr lang="ja-JP" altLang="en-US"/>
              <a:t>第 </a:t>
            </a:r>
            <a:r>
              <a:rPr lang="en-US" altLang="ja-JP"/>
              <a:t>5 </a:t>
            </a:r>
            <a:r>
              <a:rPr lang="ja-JP" altLang="en-US"/>
              <a:t>レベル</a:t>
            </a:r>
            <a:endParaRPr lang="en-US" dirty="0"/>
          </a:p>
        </p:txBody>
      </p:sp>
      <p:sp>
        <p:nvSpPr>
          <p:cNvPr id="7" name="日付プレースホルダー 6">
            <a:extLst>
              <a:ext uri="{FF2B5EF4-FFF2-40B4-BE49-F238E27FC236}">
                <a16:creationId xmlns:a16="http://schemas.microsoft.com/office/drawing/2014/main" id="{AF33D6B0-F070-45C4-A472-19F432BE3932}"/>
              </a:ext>
            </a:extLst>
          </p:cNvPr>
          <p:cNvSpPr>
            <a:spLocks noGrp="1"/>
          </p:cNvSpPr>
          <p:nvPr>
            <p:ph type="dt" sz="half" idx="10"/>
          </p:nvPr>
        </p:nvSpPr>
        <p:spPr/>
        <p:txBody>
          <a:bodyPr rtlCol="0"/>
          <a:lstStyle/>
          <a:p>
            <a:pPr rtl="0"/>
            <a:fld id="{C4A4181F-25C5-4F43-9D3D-6888EB50DD84}" type="datetime1">
              <a:rPr lang="ja-JP" altLang="en-US" smtClean="0"/>
              <a:t>2021/1/22</a:t>
            </a:fld>
            <a:endParaRPr lang="en-US" dirty="0"/>
          </a:p>
        </p:txBody>
      </p:sp>
      <p:sp>
        <p:nvSpPr>
          <p:cNvPr id="8" name="フッター プレースホルダー 7">
            <a:extLst>
              <a:ext uri="{FF2B5EF4-FFF2-40B4-BE49-F238E27FC236}">
                <a16:creationId xmlns:a16="http://schemas.microsoft.com/office/drawing/2014/main" id="{9975399F-DAB2-410D-967F-ED17E6F796E7}"/>
              </a:ext>
            </a:extLst>
          </p:cNvPr>
          <p:cNvSpPr>
            <a:spLocks noGrp="1"/>
          </p:cNvSpPr>
          <p:nvPr>
            <p:ph type="ftr" sz="quarter" idx="11"/>
          </p:nvPr>
        </p:nvSpPr>
        <p:spPr/>
        <p:txBody>
          <a:bodyPr rtlCol="0"/>
          <a:lstStyle/>
          <a:p>
            <a:pPr rtl="0"/>
            <a:endParaRPr lang="en-US" dirty="0"/>
          </a:p>
        </p:txBody>
      </p:sp>
      <p:sp>
        <p:nvSpPr>
          <p:cNvPr id="10" name="スライド番号プレースホルダー 9">
            <a:extLst>
              <a:ext uri="{FF2B5EF4-FFF2-40B4-BE49-F238E27FC236}">
                <a16:creationId xmlns:a16="http://schemas.microsoft.com/office/drawing/2014/main" id="{F762A46F-6BE5-4D12-9412-5CA7672EA8EC}"/>
              </a:ext>
            </a:extLst>
          </p:cNvPr>
          <p:cNvSpPr>
            <a:spLocks noGrp="1"/>
          </p:cNvSpPr>
          <p:nvPr>
            <p:ph type="sldNum" sz="quarter" idx="12"/>
          </p:nvPr>
        </p:nvSpPr>
        <p:spPr/>
        <p:txBody>
          <a:bodyPr rtlCol="0"/>
          <a:lstStyle/>
          <a:p>
            <a:pPr rtl="0"/>
            <a:fld id="{3A98EE3D-8CD1-4C3F-BD1C-C98C9596463C}" type="slidenum">
              <a:rPr lang="en-US" smtClean="0"/>
              <a:t>‹#›</a:t>
            </a:fld>
            <a:endParaRPr lang="en-US" dirty="0"/>
          </a:p>
        </p:txBody>
      </p:sp>
    </p:spTree>
    <p:extLst>
      <p:ext uri="{BB962C8B-B14F-4D97-AF65-F5344CB8AC3E}">
        <p14:creationId xmlns:p14="http://schemas.microsoft.com/office/powerpoint/2010/main" val="7618272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rtlCol="0"/>
          <a:lstStyle/>
          <a:p>
            <a:pPr rtl="0"/>
            <a:r>
              <a:rPr lang="ja-JP" altLang="en-US"/>
              <a:t>マスター タイトルの書式設定</a:t>
            </a:r>
            <a:endParaRPr lang="en-US" dirty="0"/>
          </a:p>
        </p:txBody>
      </p:sp>
      <p:sp>
        <p:nvSpPr>
          <p:cNvPr id="3" name="コンテンツ プレースホルダー 2"/>
          <p:cNvSpPr>
            <a:spLocks noGrp="1"/>
          </p:cNvSpPr>
          <p:nvPr>
            <p:ph idx="1"/>
          </p:nvPr>
        </p:nvSpPr>
        <p:spPr/>
        <p:txBody>
          <a:bodyPr rtlCol="0"/>
          <a:lstStyle/>
          <a:p>
            <a:pPr lvl="0" rtl="0"/>
            <a:r>
              <a:rPr lang="ja-JP" altLang="en-US"/>
              <a:t>マスター テキストの書式設定</a:t>
            </a:r>
          </a:p>
          <a:p>
            <a:pPr lvl="1" rtl="0"/>
            <a:r>
              <a:rPr lang="ja-JP" altLang="en-US"/>
              <a:t>第 </a:t>
            </a:r>
            <a:r>
              <a:rPr lang="en-US" altLang="ja-JP"/>
              <a:t>2 </a:t>
            </a:r>
            <a:r>
              <a:rPr lang="ja-JP" altLang="en-US"/>
              <a:t>レベル</a:t>
            </a:r>
          </a:p>
          <a:p>
            <a:pPr lvl="2" rtl="0"/>
            <a:r>
              <a:rPr lang="ja-JP" altLang="en-US"/>
              <a:t>第 </a:t>
            </a:r>
            <a:r>
              <a:rPr lang="en-US" altLang="ja-JP"/>
              <a:t>3 </a:t>
            </a:r>
            <a:r>
              <a:rPr lang="ja-JP" altLang="en-US"/>
              <a:t>レベル</a:t>
            </a:r>
          </a:p>
          <a:p>
            <a:pPr lvl="3" rtl="0"/>
            <a:r>
              <a:rPr lang="ja-JP" altLang="en-US"/>
              <a:t>第 </a:t>
            </a:r>
            <a:r>
              <a:rPr lang="en-US" altLang="ja-JP"/>
              <a:t>4 </a:t>
            </a:r>
            <a:r>
              <a:rPr lang="ja-JP" altLang="en-US"/>
              <a:t>レベル</a:t>
            </a:r>
          </a:p>
          <a:p>
            <a:pPr lvl="4" rtl="0"/>
            <a:r>
              <a:rPr lang="ja-JP" altLang="en-US"/>
              <a:t>第 </a:t>
            </a:r>
            <a:r>
              <a:rPr lang="en-US" altLang="ja-JP"/>
              <a:t>5 </a:t>
            </a:r>
            <a:r>
              <a:rPr lang="ja-JP" altLang="en-US"/>
              <a:t>レベル</a:t>
            </a:r>
            <a:endParaRPr lang="en-US" dirty="0"/>
          </a:p>
        </p:txBody>
      </p:sp>
      <p:sp>
        <p:nvSpPr>
          <p:cNvPr id="7" name="日付プレースホルダー 6">
            <a:extLst>
              <a:ext uri="{FF2B5EF4-FFF2-40B4-BE49-F238E27FC236}">
                <a16:creationId xmlns:a16="http://schemas.microsoft.com/office/drawing/2014/main" id="{354D8B55-9EA8-4B81-8E84-9B93B0A27559}"/>
              </a:ext>
            </a:extLst>
          </p:cNvPr>
          <p:cNvSpPr>
            <a:spLocks noGrp="1"/>
          </p:cNvSpPr>
          <p:nvPr>
            <p:ph type="dt" sz="half" idx="10"/>
          </p:nvPr>
        </p:nvSpPr>
        <p:spPr/>
        <p:txBody>
          <a:bodyPr rtlCol="0"/>
          <a:lstStyle/>
          <a:p>
            <a:pPr rtl="0"/>
            <a:fld id="{6BB10D81-EB47-474E-AFE6-F10ABA500AD1}" type="datetime1">
              <a:rPr lang="ja-JP" altLang="en-US" smtClean="0"/>
              <a:t>2021/1/22</a:t>
            </a:fld>
            <a:endParaRPr lang="en-US" dirty="0"/>
          </a:p>
        </p:txBody>
      </p:sp>
      <p:sp>
        <p:nvSpPr>
          <p:cNvPr id="8" name="フッター プレースホルダー 7">
            <a:extLst>
              <a:ext uri="{FF2B5EF4-FFF2-40B4-BE49-F238E27FC236}">
                <a16:creationId xmlns:a16="http://schemas.microsoft.com/office/drawing/2014/main" id="{062CA021-2578-47CB-822C-BDDFF7223B28}"/>
              </a:ext>
            </a:extLst>
          </p:cNvPr>
          <p:cNvSpPr>
            <a:spLocks noGrp="1"/>
          </p:cNvSpPr>
          <p:nvPr>
            <p:ph type="ftr" sz="quarter" idx="11"/>
          </p:nvPr>
        </p:nvSpPr>
        <p:spPr/>
        <p:txBody>
          <a:bodyPr rtlCol="0"/>
          <a:lstStyle/>
          <a:p>
            <a:pPr rtl="0"/>
            <a:endParaRPr lang="en-US" dirty="0"/>
          </a:p>
        </p:txBody>
      </p:sp>
      <p:sp>
        <p:nvSpPr>
          <p:cNvPr id="9" name="スライド番号プレースホルダー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rtlCol="0"/>
          <a:lstStyle/>
          <a:p>
            <a:pPr rtl="0"/>
            <a:fld id="{3A98EE3D-8CD1-4C3F-BD1C-C98C9596463C}" type="slidenum">
              <a:rPr lang="en-US" smtClean="0"/>
              <a:t>‹#›</a:t>
            </a:fld>
            <a:endParaRPr lang="en-US" dirty="0"/>
          </a:p>
        </p:txBody>
      </p:sp>
    </p:spTree>
    <p:extLst>
      <p:ext uri="{BB962C8B-B14F-4D97-AF65-F5344CB8AC3E}">
        <p14:creationId xmlns:p14="http://schemas.microsoft.com/office/powerpoint/2010/main" val="8926706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セクション ヘッダー">
    <p:bg>
      <p:bgPr>
        <a:solidFill>
          <a:schemeClr val="bg1"/>
        </a:solidFill>
        <a:effectLst/>
      </p:bgPr>
    </p:bg>
    <p:spTree>
      <p:nvGrpSpPr>
        <p:cNvPr id="1" name=""/>
        <p:cNvGrpSpPr/>
        <p:nvPr/>
      </p:nvGrpSpPr>
      <p:grpSpPr>
        <a:xfrm>
          <a:off x="0" y="0"/>
          <a:ext cx="0" cy="0"/>
          <a:chOff x="0" y="0"/>
          <a:chExt cx="0" cy="0"/>
        </a:xfrm>
      </p:grpSpPr>
      <p:sp>
        <p:nvSpPr>
          <p:cNvPr id="10" name="長方形 9">
            <a:extLst>
              <a:ext uri="{FF2B5EF4-FFF2-40B4-BE49-F238E27FC236}">
                <a16:creationId xmlns:a16="http://schemas.microsoft.com/office/drawing/2014/main" id="{A585C21A-8B93-4657-B5DF-7EAEAD3BE127}"/>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タイトル 1"/>
          <p:cNvSpPr>
            <a:spLocks noGrp="1"/>
          </p:cNvSpPr>
          <p:nvPr>
            <p:ph type="title"/>
          </p:nvPr>
        </p:nvSpPr>
        <p:spPr>
          <a:xfrm>
            <a:off x="1097280" y="758952"/>
            <a:ext cx="10058400" cy="3566160"/>
          </a:xfrm>
        </p:spPr>
        <p:txBody>
          <a:bodyPr rtlCol="0" anchor="b" anchorCtr="0">
            <a:normAutofit/>
          </a:bodyPr>
          <a:lstStyle>
            <a:lvl1pPr>
              <a:lnSpc>
                <a:spcPct val="90000"/>
              </a:lnSpc>
              <a:defRPr sz="8000" b="0">
                <a:solidFill>
                  <a:schemeClr val="tx1">
                    <a:lumMod val="85000"/>
                    <a:lumOff val="15000"/>
                  </a:schemeClr>
                </a:solidFill>
              </a:defRPr>
            </a:lvl1pPr>
          </a:lstStyle>
          <a:p>
            <a:pPr rtl="0"/>
            <a:r>
              <a:rPr lang="ja-JP" altLang="en-US"/>
              <a:t>マスター タイトルの書式設定</a:t>
            </a:r>
            <a:endParaRPr lang="en-US" dirty="0"/>
          </a:p>
        </p:txBody>
      </p:sp>
      <p:sp>
        <p:nvSpPr>
          <p:cNvPr id="3" name="テキスト プレースホルダー 2"/>
          <p:cNvSpPr>
            <a:spLocks noGrp="1"/>
          </p:cNvSpPr>
          <p:nvPr>
            <p:ph type="body" idx="1"/>
          </p:nvPr>
        </p:nvSpPr>
        <p:spPr>
          <a:xfrm>
            <a:off x="1097280" y="4663440"/>
            <a:ext cx="10058400" cy="1143000"/>
          </a:xfrm>
        </p:spPr>
        <p:txBody>
          <a:bodyPr lIns="91440" rIns="91440" rtlCol="0" anchor="t" anchorCtr="0">
            <a:normAutofit/>
          </a:bodyPr>
          <a:lstStyle>
            <a:lvl1pPr marL="0" indent="0">
              <a:buNone/>
              <a:defRPr sz="2400" cap="all" spc="200" baseline="0">
                <a:solidFill>
                  <a:schemeClr val="tx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ja-JP" altLang="en-US"/>
              <a:t>マスター テキストの書式設定</a:t>
            </a:r>
          </a:p>
        </p:txBody>
      </p:sp>
      <p:cxnSp>
        <p:nvCxnSpPr>
          <p:cNvPr id="9" name="直線​​コネクタ(S) 8">
            <a:extLst>
              <a:ext uri="{FF2B5EF4-FFF2-40B4-BE49-F238E27FC236}">
                <a16:creationId xmlns:a16="http://schemas.microsoft.com/office/drawing/2014/main" id="{459DE2C1-4C52-40A3-8959-27B2C1BEBFF6}"/>
              </a:ext>
            </a:extLst>
          </p:cNvPr>
          <p:cNvCxnSpPr/>
          <p:nvPr/>
        </p:nvCxnSpPr>
        <p:spPr>
          <a:xfrm>
            <a:off x="1207658" y="4485132"/>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 name="日付プレースホルダー 6">
            <a:extLst>
              <a:ext uri="{FF2B5EF4-FFF2-40B4-BE49-F238E27FC236}">
                <a16:creationId xmlns:a16="http://schemas.microsoft.com/office/drawing/2014/main" id="{AAF2E137-EC28-48F8-9198-1F02539029B6}"/>
              </a:ext>
            </a:extLst>
          </p:cNvPr>
          <p:cNvSpPr>
            <a:spLocks noGrp="1"/>
          </p:cNvSpPr>
          <p:nvPr>
            <p:ph type="dt" sz="half" idx="10"/>
          </p:nvPr>
        </p:nvSpPr>
        <p:spPr/>
        <p:txBody>
          <a:bodyPr rtlCol="0"/>
          <a:lstStyle/>
          <a:p>
            <a:pPr rtl="0"/>
            <a:fld id="{83FAE9EC-F641-49D1-8818-C6EAB532FF50}" type="datetime1">
              <a:rPr lang="ja-JP" altLang="en-US" smtClean="0"/>
              <a:t>2021/1/22</a:t>
            </a:fld>
            <a:endParaRPr lang="en-US" dirty="0"/>
          </a:p>
        </p:txBody>
      </p:sp>
      <p:sp>
        <p:nvSpPr>
          <p:cNvPr id="8" name="フッター プレースホルダー 7">
            <a:extLst>
              <a:ext uri="{FF2B5EF4-FFF2-40B4-BE49-F238E27FC236}">
                <a16:creationId xmlns:a16="http://schemas.microsoft.com/office/drawing/2014/main" id="{189422CD-6F62-4DD6-89EF-07A60B42D219}"/>
              </a:ext>
            </a:extLst>
          </p:cNvPr>
          <p:cNvSpPr>
            <a:spLocks noGrp="1"/>
          </p:cNvSpPr>
          <p:nvPr>
            <p:ph type="ftr" sz="quarter" idx="11"/>
          </p:nvPr>
        </p:nvSpPr>
        <p:spPr/>
        <p:txBody>
          <a:bodyPr rtlCol="0"/>
          <a:lstStyle/>
          <a:p>
            <a:pPr rtl="0"/>
            <a:endParaRPr lang="en-US" dirty="0"/>
          </a:p>
        </p:txBody>
      </p:sp>
      <p:sp>
        <p:nvSpPr>
          <p:cNvPr id="11" name="スライド番号プレースホルダー 10">
            <a:extLst>
              <a:ext uri="{FF2B5EF4-FFF2-40B4-BE49-F238E27FC236}">
                <a16:creationId xmlns:a16="http://schemas.microsoft.com/office/drawing/2014/main" id="{69C6AFF8-42B4-4D05-969B-9F5FB3355555}"/>
              </a:ext>
            </a:extLst>
          </p:cNvPr>
          <p:cNvSpPr>
            <a:spLocks noGrp="1"/>
          </p:cNvSpPr>
          <p:nvPr>
            <p:ph type="sldNum" sz="quarter" idx="12"/>
          </p:nvPr>
        </p:nvSpPr>
        <p:spPr/>
        <p:txBody>
          <a:bodyPr rtlCol="0"/>
          <a:lstStyle/>
          <a:p>
            <a:pPr rtl="0"/>
            <a:fld id="{3A98EE3D-8CD1-4C3F-BD1C-C98C9596463C}" type="slidenum">
              <a:rPr lang="en-US" smtClean="0"/>
              <a:t>‹#›</a:t>
            </a:fld>
            <a:endParaRPr lang="en-US" dirty="0"/>
          </a:p>
        </p:txBody>
      </p:sp>
    </p:spTree>
    <p:extLst>
      <p:ext uri="{BB962C8B-B14F-4D97-AF65-F5344CB8AC3E}">
        <p14:creationId xmlns:p14="http://schemas.microsoft.com/office/powerpoint/2010/main" val="33041625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8" name="タイトル 7"/>
          <p:cNvSpPr>
            <a:spLocks noGrp="1"/>
          </p:cNvSpPr>
          <p:nvPr>
            <p:ph type="title"/>
          </p:nvPr>
        </p:nvSpPr>
        <p:spPr>
          <a:xfrm>
            <a:off x="1097280" y="286603"/>
            <a:ext cx="10058400" cy="1450757"/>
          </a:xfrm>
        </p:spPr>
        <p:txBody>
          <a:bodyPr rtlCol="0"/>
          <a:lstStyle/>
          <a:p>
            <a:pPr rtl="0"/>
            <a:r>
              <a:rPr lang="ja-JP" altLang="en-US"/>
              <a:t>マスター タイトルの書式設定</a:t>
            </a:r>
            <a:endParaRPr lang="en-US" dirty="0"/>
          </a:p>
        </p:txBody>
      </p:sp>
      <p:sp>
        <p:nvSpPr>
          <p:cNvPr id="3" name="コンテンツ プレースホルダー 2"/>
          <p:cNvSpPr>
            <a:spLocks noGrp="1"/>
          </p:cNvSpPr>
          <p:nvPr>
            <p:ph sz="half" idx="1"/>
          </p:nvPr>
        </p:nvSpPr>
        <p:spPr>
          <a:xfrm>
            <a:off x="1097280" y="2120900"/>
            <a:ext cx="4639736" cy="3748193"/>
          </a:xfrm>
        </p:spPr>
        <p:txBody>
          <a:bodyPr rtlCol="0"/>
          <a:lstStyle/>
          <a:p>
            <a:pPr lvl="0" rtl="0"/>
            <a:r>
              <a:rPr lang="ja-JP" altLang="en-US"/>
              <a:t>マスター テキストの書式設定</a:t>
            </a:r>
          </a:p>
          <a:p>
            <a:pPr lvl="1" rtl="0"/>
            <a:r>
              <a:rPr lang="ja-JP" altLang="en-US"/>
              <a:t>第 </a:t>
            </a:r>
            <a:r>
              <a:rPr lang="en-US" altLang="ja-JP"/>
              <a:t>2 </a:t>
            </a:r>
            <a:r>
              <a:rPr lang="ja-JP" altLang="en-US"/>
              <a:t>レベル</a:t>
            </a:r>
          </a:p>
          <a:p>
            <a:pPr lvl="2" rtl="0"/>
            <a:r>
              <a:rPr lang="ja-JP" altLang="en-US"/>
              <a:t>第 </a:t>
            </a:r>
            <a:r>
              <a:rPr lang="en-US" altLang="ja-JP"/>
              <a:t>3 </a:t>
            </a:r>
            <a:r>
              <a:rPr lang="ja-JP" altLang="en-US"/>
              <a:t>レベル</a:t>
            </a:r>
          </a:p>
          <a:p>
            <a:pPr lvl="3" rtl="0"/>
            <a:r>
              <a:rPr lang="ja-JP" altLang="en-US"/>
              <a:t>第 </a:t>
            </a:r>
            <a:r>
              <a:rPr lang="en-US" altLang="ja-JP"/>
              <a:t>4 </a:t>
            </a:r>
            <a:r>
              <a:rPr lang="ja-JP" altLang="en-US"/>
              <a:t>レベル</a:t>
            </a:r>
          </a:p>
          <a:p>
            <a:pPr lvl="4" rtl="0"/>
            <a:r>
              <a:rPr lang="ja-JP" altLang="en-US"/>
              <a:t>第 </a:t>
            </a:r>
            <a:r>
              <a:rPr lang="en-US" altLang="ja-JP"/>
              <a:t>5 </a:t>
            </a:r>
            <a:r>
              <a:rPr lang="ja-JP" altLang="en-US"/>
              <a:t>レベル</a:t>
            </a:r>
            <a:endParaRPr lang="en-US" dirty="0"/>
          </a:p>
        </p:txBody>
      </p:sp>
      <p:sp>
        <p:nvSpPr>
          <p:cNvPr id="4" name="コンテンツ プレースホルダー 3"/>
          <p:cNvSpPr>
            <a:spLocks noGrp="1"/>
          </p:cNvSpPr>
          <p:nvPr>
            <p:ph sz="half" idx="2"/>
          </p:nvPr>
        </p:nvSpPr>
        <p:spPr>
          <a:xfrm>
            <a:off x="6515944" y="2120900"/>
            <a:ext cx="4639736" cy="3748194"/>
          </a:xfrm>
        </p:spPr>
        <p:txBody>
          <a:bodyPr rtlCol="0"/>
          <a:lstStyle/>
          <a:p>
            <a:pPr lvl="0" rtl="0"/>
            <a:r>
              <a:rPr lang="ja-JP" altLang="en-US"/>
              <a:t>マスター テキストの書式設定</a:t>
            </a:r>
          </a:p>
          <a:p>
            <a:pPr lvl="1" rtl="0"/>
            <a:r>
              <a:rPr lang="ja-JP" altLang="en-US"/>
              <a:t>第 </a:t>
            </a:r>
            <a:r>
              <a:rPr lang="en-US" altLang="ja-JP"/>
              <a:t>2 </a:t>
            </a:r>
            <a:r>
              <a:rPr lang="ja-JP" altLang="en-US"/>
              <a:t>レベル</a:t>
            </a:r>
          </a:p>
          <a:p>
            <a:pPr lvl="2" rtl="0"/>
            <a:r>
              <a:rPr lang="ja-JP" altLang="en-US"/>
              <a:t>第 </a:t>
            </a:r>
            <a:r>
              <a:rPr lang="en-US" altLang="ja-JP"/>
              <a:t>3 </a:t>
            </a:r>
            <a:r>
              <a:rPr lang="ja-JP" altLang="en-US"/>
              <a:t>レベル</a:t>
            </a:r>
          </a:p>
          <a:p>
            <a:pPr lvl="3" rtl="0"/>
            <a:r>
              <a:rPr lang="ja-JP" altLang="en-US"/>
              <a:t>第 </a:t>
            </a:r>
            <a:r>
              <a:rPr lang="en-US" altLang="ja-JP"/>
              <a:t>4 </a:t>
            </a:r>
            <a:r>
              <a:rPr lang="ja-JP" altLang="en-US"/>
              <a:t>レベル</a:t>
            </a:r>
          </a:p>
          <a:p>
            <a:pPr lvl="4" rtl="0"/>
            <a:r>
              <a:rPr lang="ja-JP" altLang="en-US"/>
              <a:t>第 </a:t>
            </a:r>
            <a:r>
              <a:rPr lang="en-US" altLang="ja-JP"/>
              <a:t>5 </a:t>
            </a:r>
            <a:r>
              <a:rPr lang="ja-JP" altLang="en-US"/>
              <a:t>レベル</a:t>
            </a:r>
            <a:endParaRPr lang="en-US" dirty="0"/>
          </a:p>
        </p:txBody>
      </p:sp>
      <p:sp>
        <p:nvSpPr>
          <p:cNvPr id="2" name="日付プレースホルダー 1">
            <a:extLst>
              <a:ext uri="{FF2B5EF4-FFF2-40B4-BE49-F238E27FC236}">
                <a16:creationId xmlns:a16="http://schemas.microsoft.com/office/drawing/2014/main" id="{5782D47D-B0DC-4C40-BCC6-BBBA32584A38}"/>
              </a:ext>
            </a:extLst>
          </p:cNvPr>
          <p:cNvSpPr>
            <a:spLocks noGrp="1"/>
          </p:cNvSpPr>
          <p:nvPr>
            <p:ph type="dt" sz="half" idx="10"/>
          </p:nvPr>
        </p:nvSpPr>
        <p:spPr/>
        <p:txBody>
          <a:bodyPr rtlCol="0"/>
          <a:lstStyle/>
          <a:p>
            <a:pPr rtl="0"/>
            <a:fld id="{DB43ECC2-B0E5-4875-9C28-6BDA7278145C}" type="datetime1">
              <a:rPr lang="ja-JP" altLang="en-US" smtClean="0"/>
              <a:t>2021/1/22</a:t>
            </a:fld>
            <a:endParaRPr lang="en-US" dirty="0"/>
          </a:p>
        </p:txBody>
      </p:sp>
      <p:sp>
        <p:nvSpPr>
          <p:cNvPr id="9" name="フッター プレースホルダー 8">
            <a:extLst>
              <a:ext uri="{FF2B5EF4-FFF2-40B4-BE49-F238E27FC236}">
                <a16:creationId xmlns:a16="http://schemas.microsoft.com/office/drawing/2014/main" id="{4690D34E-7EBD-44B2-83CA-4C126A18D7EF}"/>
              </a:ext>
            </a:extLst>
          </p:cNvPr>
          <p:cNvSpPr>
            <a:spLocks noGrp="1"/>
          </p:cNvSpPr>
          <p:nvPr>
            <p:ph type="ftr" sz="quarter" idx="11"/>
          </p:nvPr>
        </p:nvSpPr>
        <p:spPr/>
        <p:txBody>
          <a:bodyPr rtlCol="0"/>
          <a:lstStyle/>
          <a:p>
            <a:pPr rtl="0"/>
            <a:endParaRPr lang="en-US" dirty="0"/>
          </a:p>
        </p:txBody>
      </p:sp>
      <p:sp>
        <p:nvSpPr>
          <p:cNvPr id="10" name="スライド番号プレースホルダー 9">
            <a:extLst>
              <a:ext uri="{FF2B5EF4-FFF2-40B4-BE49-F238E27FC236}">
                <a16:creationId xmlns:a16="http://schemas.microsoft.com/office/drawing/2014/main" id="{2AC511A1-9BBD-42DE-92FB-2AF44F8E97A9}"/>
              </a:ext>
            </a:extLst>
          </p:cNvPr>
          <p:cNvSpPr>
            <a:spLocks noGrp="1"/>
          </p:cNvSpPr>
          <p:nvPr>
            <p:ph type="sldNum" sz="quarter" idx="12"/>
          </p:nvPr>
        </p:nvSpPr>
        <p:spPr/>
        <p:txBody>
          <a:bodyPr rtlCol="0"/>
          <a:lstStyle/>
          <a:p>
            <a:pPr rtl="0"/>
            <a:fld id="{3A98EE3D-8CD1-4C3F-BD1C-C98C9596463C}" type="slidenum">
              <a:rPr lang="en-US" smtClean="0"/>
              <a:t>‹#›</a:t>
            </a:fld>
            <a:endParaRPr lang="en-US" dirty="0"/>
          </a:p>
        </p:txBody>
      </p:sp>
    </p:spTree>
    <p:extLst>
      <p:ext uri="{BB962C8B-B14F-4D97-AF65-F5344CB8AC3E}">
        <p14:creationId xmlns:p14="http://schemas.microsoft.com/office/powerpoint/2010/main" val="42566630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10" name="タイトル 9"/>
          <p:cNvSpPr>
            <a:spLocks noGrp="1"/>
          </p:cNvSpPr>
          <p:nvPr>
            <p:ph type="title"/>
          </p:nvPr>
        </p:nvSpPr>
        <p:spPr>
          <a:xfrm>
            <a:off x="1097280" y="286603"/>
            <a:ext cx="10058400" cy="1450757"/>
          </a:xfrm>
        </p:spPr>
        <p:txBody>
          <a:bodyPr rtlCol="0"/>
          <a:lstStyle/>
          <a:p>
            <a:pPr rtl="0"/>
            <a:r>
              <a:rPr lang="ja-JP" altLang="en-US"/>
              <a:t>マスター タイトルの書式設定</a:t>
            </a:r>
            <a:endParaRPr lang="en-US" dirty="0"/>
          </a:p>
        </p:txBody>
      </p:sp>
      <p:sp>
        <p:nvSpPr>
          <p:cNvPr id="3" name="テキスト プレースホルダー 2"/>
          <p:cNvSpPr>
            <a:spLocks noGrp="1"/>
          </p:cNvSpPr>
          <p:nvPr>
            <p:ph type="body" idx="1"/>
          </p:nvPr>
        </p:nvSpPr>
        <p:spPr>
          <a:xfrm>
            <a:off x="1097280" y="2057400"/>
            <a:ext cx="4639736" cy="736282"/>
          </a:xfrm>
        </p:spPr>
        <p:txBody>
          <a:bodyPr lIns="91440" rIns="91440" rtlCol="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ja-JP" altLang="en-US"/>
              <a:t>マスター テキストの書式設定</a:t>
            </a:r>
          </a:p>
        </p:txBody>
      </p:sp>
      <p:sp>
        <p:nvSpPr>
          <p:cNvPr id="4" name="コンテンツ プレースホルダー 3"/>
          <p:cNvSpPr>
            <a:spLocks noGrp="1"/>
          </p:cNvSpPr>
          <p:nvPr>
            <p:ph sz="half" idx="2"/>
          </p:nvPr>
        </p:nvSpPr>
        <p:spPr>
          <a:xfrm>
            <a:off x="1097280" y="2958274"/>
            <a:ext cx="4639736" cy="2910821"/>
          </a:xfrm>
        </p:spPr>
        <p:txBody>
          <a:bodyPr rtlCol="0"/>
          <a:lstStyle/>
          <a:p>
            <a:pPr lvl="0" rtl="0"/>
            <a:r>
              <a:rPr lang="ja-JP" altLang="en-US"/>
              <a:t>マスター テキストの書式設定</a:t>
            </a:r>
          </a:p>
          <a:p>
            <a:pPr lvl="1" rtl="0"/>
            <a:r>
              <a:rPr lang="ja-JP" altLang="en-US"/>
              <a:t>第 </a:t>
            </a:r>
            <a:r>
              <a:rPr lang="en-US" altLang="ja-JP"/>
              <a:t>2 </a:t>
            </a:r>
            <a:r>
              <a:rPr lang="ja-JP" altLang="en-US"/>
              <a:t>レベル</a:t>
            </a:r>
          </a:p>
          <a:p>
            <a:pPr lvl="2" rtl="0"/>
            <a:r>
              <a:rPr lang="ja-JP" altLang="en-US"/>
              <a:t>第 </a:t>
            </a:r>
            <a:r>
              <a:rPr lang="en-US" altLang="ja-JP"/>
              <a:t>3 </a:t>
            </a:r>
            <a:r>
              <a:rPr lang="ja-JP" altLang="en-US"/>
              <a:t>レベル</a:t>
            </a:r>
          </a:p>
          <a:p>
            <a:pPr lvl="3" rtl="0"/>
            <a:r>
              <a:rPr lang="ja-JP" altLang="en-US"/>
              <a:t>第 </a:t>
            </a:r>
            <a:r>
              <a:rPr lang="en-US" altLang="ja-JP"/>
              <a:t>4 </a:t>
            </a:r>
            <a:r>
              <a:rPr lang="ja-JP" altLang="en-US"/>
              <a:t>レベル</a:t>
            </a:r>
          </a:p>
          <a:p>
            <a:pPr lvl="4" rtl="0"/>
            <a:r>
              <a:rPr lang="ja-JP" altLang="en-US"/>
              <a:t>第 </a:t>
            </a:r>
            <a:r>
              <a:rPr lang="en-US" altLang="ja-JP"/>
              <a:t>5 </a:t>
            </a:r>
            <a:r>
              <a:rPr lang="ja-JP" altLang="en-US"/>
              <a:t>レベル</a:t>
            </a:r>
            <a:endParaRPr lang="en-US" dirty="0"/>
          </a:p>
        </p:txBody>
      </p:sp>
      <p:sp>
        <p:nvSpPr>
          <p:cNvPr id="5" name="テキスト プレースホルダー 4"/>
          <p:cNvSpPr>
            <a:spLocks noGrp="1"/>
          </p:cNvSpPr>
          <p:nvPr>
            <p:ph type="body" sz="quarter" idx="3"/>
          </p:nvPr>
        </p:nvSpPr>
        <p:spPr>
          <a:xfrm>
            <a:off x="6515944" y="2057400"/>
            <a:ext cx="4639736" cy="736282"/>
          </a:xfrm>
        </p:spPr>
        <p:txBody>
          <a:bodyPr lIns="91440" rIns="91440" rtlCol="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ja-JP" altLang="en-US"/>
              <a:t>マスター テキストの書式設定</a:t>
            </a:r>
          </a:p>
        </p:txBody>
      </p:sp>
      <p:sp>
        <p:nvSpPr>
          <p:cNvPr id="6" name="コンテンツ プレースホルダー 5"/>
          <p:cNvSpPr>
            <a:spLocks noGrp="1"/>
          </p:cNvSpPr>
          <p:nvPr>
            <p:ph sz="quarter" idx="4"/>
          </p:nvPr>
        </p:nvSpPr>
        <p:spPr>
          <a:xfrm>
            <a:off x="6515944" y="2958273"/>
            <a:ext cx="4639736" cy="2910821"/>
          </a:xfrm>
        </p:spPr>
        <p:txBody>
          <a:bodyPr rtlCol="0"/>
          <a:lstStyle/>
          <a:p>
            <a:pPr lvl="0" rtl="0"/>
            <a:r>
              <a:rPr lang="ja-JP" altLang="en-US"/>
              <a:t>マスター テキストの書式設定</a:t>
            </a:r>
          </a:p>
          <a:p>
            <a:pPr lvl="1" rtl="0"/>
            <a:r>
              <a:rPr lang="ja-JP" altLang="en-US"/>
              <a:t>第 </a:t>
            </a:r>
            <a:r>
              <a:rPr lang="en-US" altLang="ja-JP"/>
              <a:t>2 </a:t>
            </a:r>
            <a:r>
              <a:rPr lang="ja-JP" altLang="en-US"/>
              <a:t>レベル</a:t>
            </a:r>
          </a:p>
          <a:p>
            <a:pPr lvl="2" rtl="0"/>
            <a:r>
              <a:rPr lang="ja-JP" altLang="en-US"/>
              <a:t>第 </a:t>
            </a:r>
            <a:r>
              <a:rPr lang="en-US" altLang="ja-JP"/>
              <a:t>3 </a:t>
            </a:r>
            <a:r>
              <a:rPr lang="ja-JP" altLang="en-US"/>
              <a:t>レベル</a:t>
            </a:r>
          </a:p>
          <a:p>
            <a:pPr lvl="3" rtl="0"/>
            <a:r>
              <a:rPr lang="ja-JP" altLang="en-US"/>
              <a:t>第 </a:t>
            </a:r>
            <a:r>
              <a:rPr lang="en-US" altLang="ja-JP"/>
              <a:t>4 </a:t>
            </a:r>
            <a:r>
              <a:rPr lang="ja-JP" altLang="en-US"/>
              <a:t>レベル</a:t>
            </a:r>
          </a:p>
          <a:p>
            <a:pPr lvl="4" rtl="0"/>
            <a:r>
              <a:rPr lang="ja-JP" altLang="en-US"/>
              <a:t>第 </a:t>
            </a:r>
            <a:r>
              <a:rPr lang="en-US" altLang="ja-JP"/>
              <a:t>5 </a:t>
            </a:r>
            <a:r>
              <a:rPr lang="ja-JP" altLang="en-US"/>
              <a:t>レベル</a:t>
            </a:r>
            <a:endParaRPr lang="en-US" dirty="0"/>
          </a:p>
        </p:txBody>
      </p:sp>
      <p:sp>
        <p:nvSpPr>
          <p:cNvPr id="2" name="日付プレースホルダー 1">
            <a:extLst>
              <a:ext uri="{FF2B5EF4-FFF2-40B4-BE49-F238E27FC236}">
                <a16:creationId xmlns:a16="http://schemas.microsoft.com/office/drawing/2014/main" id="{8AF8A515-AA94-45D1-9223-5C2272618D85}"/>
              </a:ext>
            </a:extLst>
          </p:cNvPr>
          <p:cNvSpPr>
            <a:spLocks noGrp="1"/>
          </p:cNvSpPr>
          <p:nvPr>
            <p:ph type="dt" sz="half" idx="10"/>
          </p:nvPr>
        </p:nvSpPr>
        <p:spPr/>
        <p:txBody>
          <a:bodyPr rtlCol="0"/>
          <a:lstStyle/>
          <a:p>
            <a:pPr rtl="0"/>
            <a:fld id="{FA5138DC-E271-41C8-BE65-2AC8ADEEA4A9}" type="datetime1">
              <a:rPr lang="ja-JP" altLang="en-US" smtClean="0"/>
              <a:t>2021/1/22</a:t>
            </a:fld>
            <a:endParaRPr lang="en-US" dirty="0"/>
          </a:p>
        </p:txBody>
      </p:sp>
      <p:sp>
        <p:nvSpPr>
          <p:cNvPr id="11" name="フッター プレースホルダー 10">
            <a:extLst>
              <a:ext uri="{FF2B5EF4-FFF2-40B4-BE49-F238E27FC236}">
                <a16:creationId xmlns:a16="http://schemas.microsoft.com/office/drawing/2014/main" id="{D052F5BC-98E0-4D60-AD67-9547738B7DD4}"/>
              </a:ext>
            </a:extLst>
          </p:cNvPr>
          <p:cNvSpPr>
            <a:spLocks noGrp="1"/>
          </p:cNvSpPr>
          <p:nvPr>
            <p:ph type="ftr" sz="quarter" idx="11"/>
          </p:nvPr>
        </p:nvSpPr>
        <p:spPr/>
        <p:txBody>
          <a:bodyPr rtlCol="0"/>
          <a:lstStyle/>
          <a:p>
            <a:pPr rtl="0"/>
            <a:endParaRPr lang="en-US" dirty="0"/>
          </a:p>
        </p:txBody>
      </p:sp>
      <p:sp>
        <p:nvSpPr>
          <p:cNvPr id="12" name="スライド番号プレースホルダー 11">
            <a:extLst>
              <a:ext uri="{FF2B5EF4-FFF2-40B4-BE49-F238E27FC236}">
                <a16:creationId xmlns:a16="http://schemas.microsoft.com/office/drawing/2014/main" id="{A38552DC-952E-41EA-AAAF-C2187523C0B0}"/>
              </a:ext>
            </a:extLst>
          </p:cNvPr>
          <p:cNvSpPr>
            <a:spLocks noGrp="1"/>
          </p:cNvSpPr>
          <p:nvPr>
            <p:ph type="sldNum" sz="quarter" idx="12"/>
          </p:nvPr>
        </p:nvSpPr>
        <p:spPr/>
        <p:txBody>
          <a:bodyPr rtlCol="0"/>
          <a:lstStyle/>
          <a:p>
            <a:pPr rtl="0"/>
            <a:fld id="{3A98EE3D-8CD1-4C3F-BD1C-C98C9596463C}" type="slidenum">
              <a:rPr lang="en-US" smtClean="0"/>
              <a:t>‹#›</a:t>
            </a:fld>
            <a:endParaRPr lang="en-US" dirty="0"/>
          </a:p>
        </p:txBody>
      </p:sp>
    </p:spTree>
    <p:extLst>
      <p:ext uri="{BB962C8B-B14F-4D97-AF65-F5344CB8AC3E}">
        <p14:creationId xmlns:p14="http://schemas.microsoft.com/office/powerpoint/2010/main" val="30681946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rtlCol="0"/>
          <a:lstStyle/>
          <a:p>
            <a:pPr rtl="0"/>
            <a:r>
              <a:rPr lang="ja-JP" altLang="en-US"/>
              <a:t>マスター タイトルの書式設定</a:t>
            </a:r>
            <a:endParaRPr lang="en-US" dirty="0"/>
          </a:p>
        </p:txBody>
      </p:sp>
      <p:sp>
        <p:nvSpPr>
          <p:cNvPr id="6" name="日付プレースホルダー 5">
            <a:extLst>
              <a:ext uri="{FF2B5EF4-FFF2-40B4-BE49-F238E27FC236}">
                <a16:creationId xmlns:a16="http://schemas.microsoft.com/office/drawing/2014/main" id="{7392073F-158F-44A3-8913-917AFFC1BC20}"/>
              </a:ext>
            </a:extLst>
          </p:cNvPr>
          <p:cNvSpPr>
            <a:spLocks noGrp="1"/>
          </p:cNvSpPr>
          <p:nvPr>
            <p:ph type="dt" sz="half" idx="10"/>
          </p:nvPr>
        </p:nvSpPr>
        <p:spPr/>
        <p:txBody>
          <a:bodyPr rtlCol="0"/>
          <a:lstStyle/>
          <a:p>
            <a:pPr rtl="0"/>
            <a:fld id="{8F26F9E0-B2BB-4E8F-A353-6B1AF083078D}" type="datetime1">
              <a:rPr lang="ja-JP" altLang="en-US" smtClean="0"/>
              <a:t>2021/1/22</a:t>
            </a:fld>
            <a:endParaRPr lang="en-US" dirty="0"/>
          </a:p>
        </p:txBody>
      </p:sp>
      <p:sp>
        <p:nvSpPr>
          <p:cNvPr id="7" name="フッター プレースホルダー 6">
            <a:extLst>
              <a:ext uri="{FF2B5EF4-FFF2-40B4-BE49-F238E27FC236}">
                <a16:creationId xmlns:a16="http://schemas.microsoft.com/office/drawing/2014/main" id="{EED72207-24CA-42B7-A975-2F8E41CBA904}"/>
              </a:ext>
            </a:extLst>
          </p:cNvPr>
          <p:cNvSpPr>
            <a:spLocks noGrp="1"/>
          </p:cNvSpPr>
          <p:nvPr>
            <p:ph type="ftr" sz="quarter" idx="11"/>
          </p:nvPr>
        </p:nvSpPr>
        <p:spPr/>
        <p:txBody>
          <a:bodyPr rtlCol="0"/>
          <a:lstStyle/>
          <a:p>
            <a:pPr rtl="0"/>
            <a:endParaRPr lang="en-US" dirty="0"/>
          </a:p>
        </p:txBody>
      </p:sp>
      <p:sp>
        <p:nvSpPr>
          <p:cNvPr id="8" name="スライド番号プレースホルダー 7">
            <a:extLst>
              <a:ext uri="{FF2B5EF4-FFF2-40B4-BE49-F238E27FC236}">
                <a16:creationId xmlns:a16="http://schemas.microsoft.com/office/drawing/2014/main" id="{D01080F2-251A-4B88-9A62-16F46D724F83}"/>
              </a:ext>
            </a:extLst>
          </p:cNvPr>
          <p:cNvSpPr>
            <a:spLocks noGrp="1"/>
          </p:cNvSpPr>
          <p:nvPr>
            <p:ph type="sldNum" sz="quarter" idx="12"/>
          </p:nvPr>
        </p:nvSpPr>
        <p:spPr/>
        <p:txBody>
          <a:bodyPr rtlCol="0"/>
          <a:lstStyle/>
          <a:p>
            <a:pPr rtl="0"/>
            <a:fld id="{3A98EE3D-8CD1-4C3F-BD1C-C98C9596463C}" type="slidenum">
              <a:rPr lang="en-US" smtClean="0"/>
              <a:t>‹#›</a:t>
            </a:fld>
            <a:endParaRPr lang="en-US" dirty="0"/>
          </a:p>
        </p:txBody>
      </p:sp>
    </p:spTree>
    <p:extLst>
      <p:ext uri="{BB962C8B-B14F-4D97-AF65-F5344CB8AC3E}">
        <p14:creationId xmlns:p14="http://schemas.microsoft.com/office/powerpoint/2010/main" val="8118605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10" name="長方形 9">
            <a:extLst>
              <a:ext uri="{FF2B5EF4-FFF2-40B4-BE49-F238E27FC236}">
                <a16:creationId xmlns:a16="http://schemas.microsoft.com/office/drawing/2014/main" id="{A8E9C91B-7EAD-4562-AB0E-DFB9663AECE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日付プレースホルダー 1">
            <a:extLst>
              <a:ext uri="{FF2B5EF4-FFF2-40B4-BE49-F238E27FC236}">
                <a16:creationId xmlns:a16="http://schemas.microsoft.com/office/drawing/2014/main" id="{94E9223F-721F-47BF-9FD5-0F8D12FF0DE1}"/>
              </a:ext>
            </a:extLst>
          </p:cNvPr>
          <p:cNvSpPr>
            <a:spLocks noGrp="1"/>
          </p:cNvSpPr>
          <p:nvPr>
            <p:ph type="dt" sz="half" idx="10"/>
          </p:nvPr>
        </p:nvSpPr>
        <p:spPr/>
        <p:txBody>
          <a:bodyPr rtlCol="0"/>
          <a:lstStyle/>
          <a:p>
            <a:pPr rtl="0"/>
            <a:fld id="{345DEE80-C133-4C82-BA52-6E6A78DF5359}" type="datetime1">
              <a:rPr lang="ja-JP" altLang="en-US" smtClean="0"/>
              <a:t>2021/1/22</a:t>
            </a:fld>
            <a:endParaRPr lang="en-US" dirty="0"/>
          </a:p>
        </p:txBody>
      </p:sp>
      <p:sp>
        <p:nvSpPr>
          <p:cNvPr id="3" name="フッター プレースホルダー 2">
            <a:extLst>
              <a:ext uri="{FF2B5EF4-FFF2-40B4-BE49-F238E27FC236}">
                <a16:creationId xmlns:a16="http://schemas.microsoft.com/office/drawing/2014/main" id="{05915714-6BBA-4593-8591-4E26F7D58D9F}"/>
              </a:ext>
            </a:extLst>
          </p:cNvPr>
          <p:cNvSpPr>
            <a:spLocks noGrp="1"/>
          </p:cNvSpPr>
          <p:nvPr>
            <p:ph type="ftr" sz="quarter" idx="11"/>
          </p:nvPr>
        </p:nvSpPr>
        <p:spPr/>
        <p:txBody>
          <a:bodyPr rtlCol="0"/>
          <a:lstStyle/>
          <a:p>
            <a:pPr rtl="0"/>
            <a:endParaRPr lang="en-US" dirty="0"/>
          </a:p>
        </p:txBody>
      </p:sp>
      <p:sp>
        <p:nvSpPr>
          <p:cNvPr id="4" name="スライド番号プレースホルダー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rtlCol="0"/>
          <a:lstStyle/>
          <a:p>
            <a:pPr rtl="0"/>
            <a:fld id="{3A98EE3D-8CD1-4C3F-BD1C-C98C9596463C}" type="slidenum">
              <a:rPr lang="en-US" smtClean="0"/>
              <a:t>‹#›</a:t>
            </a:fld>
            <a:endParaRPr lang="en-US" dirty="0"/>
          </a:p>
        </p:txBody>
      </p:sp>
    </p:spTree>
    <p:extLst>
      <p:ext uri="{BB962C8B-B14F-4D97-AF65-F5344CB8AC3E}">
        <p14:creationId xmlns:p14="http://schemas.microsoft.com/office/powerpoint/2010/main" val="20014226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キャプション付きのコンテンツ">
    <p:spTree>
      <p:nvGrpSpPr>
        <p:cNvPr id="1" name=""/>
        <p:cNvGrpSpPr/>
        <p:nvPr/>
      </p:nvGrpSpPr>
      <p:grpSpPr>
        <a:xfrm>
          <a:off x="0" y="0"/>
          <a:ext cx="0" cy="0"/>
          <a:chOff x="0" y="0"/>
          <a:chExt cx="0" cy="0"/>
        </a:xfrm>
      </p:grpSpPr>
      <p:sp>
        <p:nvSpPr>
          <p:cNvPr id="8" name="長方形 7">
            <a:extLst>
              <a:ext uri="{FF2B5EF4-FFF2-40B4-BE49-F238E27FC236}">
                <a16:creationId xmlns:a16="http://schemas.microsoft.com/office/drawing/2014/main" id="{16D90D66-BCB9-4229-A829-628874352AC0}"/>
              </a:ext>
            </a:extLst>
          </p:cNvPr>
          <p:cNvSpPr/>
          <p:nvPr/>
        </p:nvSpPr>
        <p:spPr>
          <a:xfrm>
            <a:off x="16" y="0"/>
            <a:ext cx="4654296"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タイトル 1"/>
          <p:cNvSpPr>
            <a:spLocks noGrp="1"/>
          </p:cNvSpPr>
          <p:nvPr>
            <p:ph type="title"/>
          </p:nvPr>
        </p:nvSpPr>
        <p:spPr>
          <a:xfrm>
            <a:off x="643466" y="786383"/>
            <a:ext cx="3517567" cy="2093975"/>
          </a:xfrm>
        </p:spPr>
        <p:txBody>
          <a:bodyPr rtlCol="0" anchor="b">
            <a:normAutofit/>
          </a:bodyPr>
          <a:lstStyle>
            <a:lvl1pPr>
              <a:lnSpc>
                <a:spcPct val="90000"/>
              </a:lnSpc>
              <a:defRPr sz="3600" b="0">
                <a:solidFill>
                  <a:srgbClr val="FFFFFF"/>
                </a:solidFill>
              </a:defRPr>
            </a:lvl1pPr>
          </a:lstStyle>
          <a:p>
            <a:pPr rtl="0"/>
            <a:r>
              <a:rPr lang="ja-JP" altLang="en-US"/>
              <a:t>マスター タイトルの書式設定</a:t>
            </a:r>
            <a:endParaRPr lang="en-US" dirty="0"/>
          </a:p>
        </p:txBody>
      </p:sp>
      <p:sp>
        <p:nvSpPr>
          <p:cNvPr id="3" name="コンテンツ プレースホルダー 2"/>
          <p:cNvSpPr>
            <a:spLocks noGrp="1"/>
          </p:cNvSpPr>
          <p:nvPr>
            <p:ph idx="1"/>
          </p:nvPr>
        </p:nvSpPr>
        <p:spPr>
          <a:xfrm>
            <a:off x="5458984" y="812799"/>
            <a:ext cx="5928344" cy="5294757"/>
          </a:xfrm>
        </p:spPr>
        <p:txBody>
          <a:bodyPr rtlCol="0"/>
          <a:lstStyle/>
          <a:p>
            <a:pPr lvl="0" rtl="0"/>
            <a:r>
              <a:rPr lang="ja-JP" altLang="en-US"/>
              <a:t>マスター テキストの書式設定</a:t>
            </a:r>
          </a:p>
          <a:p>
            <a:pPr lvl="1" rtl="0"/>
            <a:r>
              <a:rPr lang="ja-JP" altLang="en-US"/>
              <a:t>第 </a:t>
            </a:r>
            <a:r>
              <a:rPr lang="en-US" altLang="ja-JP"/>
              <a:t>2 </a:t>
            </a:r>
            <a:r>
              <a:rPr lang="ja-JP" altLang="en-US"/>
              <a:t>レベル</a:t>
            </a:r>
          </a:p>
          <a:p>
            <a:pPr lvl="2" rtl="0"/>
            <a:r>
              <a:rPr lang="ja-JP" altLang="en-US"/>
              <a:t>第 </a:t>
            </a:r>
            <a:r>
              <a:rPr lang="en-US" altLang="ja-JP"/>
              <a:t>3 </a:t>
            </a:r>
            <a:r>
              <a:rPr lang="ja-JP" altLang="en-US"/>
              <a:t>レベル</a:t>
            </a:r>
          </a:p>
          <a:p>
            <a:pPr lvl="3" rtl="0"/>
            <a:r>
              <a:rPr lang="ja-JP" altLang="en-US"/>
              <a:t>第 </a:t>
            </a:r>
            <a:r>
              <a:rPr lang="en-US" altLang="ja-JP"/>
              <a:t>4 </a:t>
            </a:r>
            <a:r>
              <a:rPr lang="ja-JP" altLang="en-US"/>
              <a:t>レベル</a:t>
            </a:r>
          </a:p>
          <a:p>
            <a:pPr lvl="4" rtl="0"/>
            <a:r>
              <a:rPr lang="ja-JP" altLang="en-US"/>
              <a:t>第 </a:t>
            </a:r>
            <a:r>
              <a:rPr lang="en-US" altLang="ja-JP"/>
              <a:t>5 </a:t>
            </a:r>
            <a:r>
              <a:rPr lang="ja-JP" altLang="en-US"/>
              <a:t>レベル</a:t>
            </a:r>
            <a:endParaRPr lang="en-US" dirty="0"/>
          </a:p>
        </p:txBody>
      </p:sp>
      <p:sp>
        <p:nvSpPr>
          <p:cNvPr id="4" name="テキスト プレースホルダー 3"/>
          <p:cNvSpPr>
            <a:spLocks noGrp="1"/>
          </p:cNvSpPr>
          <p:nvPr>
            <p:ph type="body" sz="half" idx="2"/>
          </p:nvPr>
        </p:nvSpPr>
        <p:spPr>
          <a:xfrm>
            <a:off x="643465" y="3043050"/>
            <a:ext cx="3517567" cy="3064505"/>
          </a:xfrm>
        </p:spPr>
        <p:txBody>
          <a:bodyPr lIns="91440" rIns="91440" rtlCol="0">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ja-JP" altLang="en-US"/>
              <a:t>マスター テキストの書式設定</a:t>
            </a:r>
          </a:p>
        </p:txBody>
      </p:sp>
      <p:sp>
        <p:nvSpPr>
          <p:cNvPr id="5" name="日付プレースホルダー 4"/>
          <p:cNvSpPr>
            <a:spLocks noGrp="1"/>
          </p:cNvSpPr>
          <p:nvPr>
            <p:ph type="dt" sz="half" idx="10"/>
          </p:nvPr>
        </p:nvSpPr>
        <p:spPr>
          <a:xfrm>
            <a:off x="643464" y="6446520"/>
            <a:ext cx="3517568" cy="365125"/>
          </a:xfrm>
        </p:spPr>
        <p:txBody>
          <a:bodyPr rtlCol="0"/>
          <a:lstStyle>
            <a:lvl1pPr algn="l">
              <a:defRPr/>
            </a:lvl1pPr>
          </a:lstStyle>
          <a:p>
            <a:pPr rtl="0"/>
            <a:fld id="{5D48F394-EB73-4DAF-B9DC-4B7F06E8D586}" type="datetime1">
              <a:rPr lang="ja-JP" altLang="en-US" smtClean="0"/>
              <a:t>2021/1/22</a:t>
            </a:fld>
            <a:endParaRPr lang="en-US" dirty="0"/>
          </a:p>
        </p:txBody>
      </p:sp>
      <p:sp>
        <p:nvSpPr>
          <p:cNvPr id="6" name="フッター プレースホルダー 5"/>
          <p:cNvSpPr>
            <a:spLocks noGrp="1"/>
          </p:cNvSpPr>
          <p:nvPr>
            <p:ph type="ftr" sz="quarter" idx="11"/>
          </p:nvPr>
        </p:nvSpPr>
        <p:spPr>
          <a:xfrm>
            <a:off x="5458983" y="6446520"/>
            <a:ext cx="5334019" cy="365125"/>
          </a:xfrm>
        </p:spPr>
        <p:txBody>
          <a:bodyPr rtlCol="0"/>
          <a:lstStyle>
            <a:lvl1pPr algn="l">
              <a:defRPr>
                <a:solidFill>
                  <a:schemeClr val="tx2"/>
                </a:solidFill>
              </a:defRPr>
            </a:lvl1pPr>
          </a:lstStyle>
          <a:p>
            <a:pPr rtl="0"/>
            <a:endParaRPr lang="en-US" dirty="0"/>
          </a:p>
        </p:txBody>
      </p:sp>
      <p:sp>
        <p:nvSpPr>
          <p:cNvPr id="7" name="スライド番号プレースホルダー 6"/>
          <p:cNvSpPr>
            <a:spLocks noGrp="1"/>
          </p:cNvSpPr>
          <p:nvPr>
            <p:ph type="sldNum" sz="quarter" idx="12"/>
          </p:nvPr>
        </p:nvSpPr>
        <p:spPr/>
        <p:txBody>
          <a:bodyPr rtlCol="0"/>
          <a:lstStyle>
            <a:lvl1pPr>
              <a:defRPr>
                <a:solidFill>
                  <a:schemeClr val="tx2"/>
                </a:solidFill>
              </a:defRPr>
            </a:lvl1pPr>
          </a:lstStyle>
          <a:p>
            <a:pPr rtl="0"/>
            <a:fld id="{3A98EE3D-8CD1-4C3F-BD1C-C98C9596463C}" type="slidenum">
              <a:rPr lang="en-US" smtClean="0"/>
              <a:pPr/>
              <a:t>‹#›</a:t>
            </a:fld>
            <a:endParaRPr lang="en-US" dirty="0"/>
          </a:p>
        </p:txBody>
      </p:sp>
    </p:spTree>
    <p:extLst>
      <p:ext uri="{BB962C8B-B14F-4D97-AF65-F5344CB8AC3E}">
        <p14:creationId xmlns:p14="http://schemas.microsoft.com/office/powerpoint/2010/main" val="19332822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キャプション付きの図">
    <p:spTree>
      <p:nvGrpSpPr>
        <p:cNvPr id="1" name=""/>
        <p:cNvGrpSpPr/>
        <p:nvPr/>
      </p:nvGrpSpPr>
      <p:grpSpPr>
        <a:xfrm>
          <a:off x="0" y="0"/>
          <a:ext cx="0" cy="0"/>
          <a:chOff x="0" y="0"/>
          <a:chExt cx="0" cy="0"/>
        </a:xfrm>
      </p:grpSpPr>
      <p:sp>
        <p:nvSpPr>
          <p:cNvPr id="8" name="長方形 7">
            <a:extLst>
              <a:ext uri="{FF2B5EF4-FFF2-40B4-BE49-F238E27FC236}">
                <a16:creationId xmlns:a16="http://schemas.microsoft.com/office/drawing/2014/main" id="{DA134939-39C0-4522-A125-A13DFDA66490}"/>
              </a:ext>
            </a:extLst>
          </p:cNvPr>
          <p:cNvSpPr/>
          <p:nvPr/>
        </p:nvSpPr>
        <p:spPr>
          <a:xfrm>
            <a:off x="0" y="4578350"/>
            <a:ext cx="12188825" cy="227965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図プレースホルダー 2"/>
          <p:cNvSpPr>
            <a:spLocks noGrp="1" noChangeAspect="1"/>
          </p:cNvSpPr>
          <p:nvPr>
            <p:ph type="pic" idx="1"/>
          </p:nvPr>
        </p:nvSpPr>
        <p:spPr>
          <a:xfrm>
            <a:off x="15" y="0"/>
            <a:ext cx="12191985" cy="4578350"/>
          </a:xfrm>
          <a:solidFill>
            <a:schemeClr val="bg1">
              <a:lumMod val="85000"/>
            </a:schemeClr>
          </a:solidFill>
        </p:spPr>
        <p:txBody>
          <a:bodyPr lIns="457200" tIns="457200" rtlCol="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ja-JP" altLang="en-US"/>
              <a:t>アイコンをクリックして図を追加</a:t>
            </a:r>
            <a:endParaRPr lang="en-US" dirty="0"/>
          </a:p>
        </p:txBody>
      </p:sp>
      <p:sp>
        <p:nvSpPr>
          <p:cNvPr id="2" name="タイトル 1"/>
          <p:cNvSpPr>
            <a:spLocks noGrp="1"/>
          </p:cNvSpPr>
          <p:nvPr>
            <p:ph type="title"/>
          </p:nvPr>
        </p:nvSpPr>
        <p:spPr>
          <a:xfrm>
            <a:off x="1097279" y="4799362"/>
            <a:ext cx="10113645" cy="743682"/>
          </a:xfrm>
        </p:spPr>
        <p:txBody>
          <a:bodyPr tIns="0" bIns="0" rtlCol="0" anchor="b">
            <a:noAutofit/>
          </a:bodyPr>
          <a:lstStyle>
            <a:lvl1pPr>
              <a:defRPr sz="3600" b="0">
                <a:solidFill>
                  <a:srgbClr val="FFFFFF"/>
                </a:solidFill>
              </a:defRPr>
            </a:lvl1pPr>
          </a:lstStyle>
          <a:p>
            <a:pPr rtl="0"/>
            <a:r>
              <a:rPr lang="ja-JP" altLang="en-US"/>
              <a:t>マスター タイトルの書式設定</a:t>
            </a:r>
            <a:endParaRPr lang="en-US" dirty="0"/>
          </a:p>
        </p:txBody>
      </p:sp>
      <p:sp>
        <p:nvSpPr>
          <p:cNvPr id="4" name="テキスト プレースホルダー 3"/>
          <p:cNvSpPr>
            <a:spLocks noGrp="1"/>
          </p:cNvSpPr>
          <p:nvPr>
            <p:ph type="body" sz="half" idx="2"/>
          </p:nvPr>
        </p:nvSpPr>
        <p:spPr>
          <a:xfrm>
            <a:off x="1097279" y="5715000"/>
            <a:ext cx="10113264" cy="609600"/>
          </a:xfrm>
        </p:spPr>
        <p:txBody>
          <a:bodyPr lIns="91440" tIns="0" rIns="91440" bIns="0" rtlCol="0">
            <a:normAutofit/>
          </a:bodyPr>
          <a:lstStyle>
            <a:lvl1pPr marL="0" indent="0">
              <a:spcBef>
                <a:spcPts val="0"/>
              </a:spcBef>
              <a:spcAft>
                <a:spcPts val="600"/>
              </a:spcAft>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ja-JP" altLang="en-US"/>
              <a:t>マスター テキストの書式設定</a:t>
            </a:r>
          </a:p>
        </p:txBody>
      </p:sp>
      <p:sp>
        <p:nvSpPr>
          <p:cNvPr id="5" name="日付プレースホルダー 4"/>
          <p:cNvSpPr>
            <a:spLocks noGrp="1"/>
          </p:cNvSpPr>
          <p:nvPr>
            <p:ph type="dt" sz="half" idx="10"/>
          </p:nvPr>
        </p:nvSpPr>
        <p:spPr/>
        <p:txBody>
          <a:bodyPr rtlCol="0"/>
          <a:lstStyle>
            <a:lvl1pPr>
              <a:defRPr/>
            </a:lvl1pPr>
          </a:lstStyle>
          <a:p>
            <a:pPr rtl="0"/>
            <a:fld id="{37D32CA8-DFB3-42D1-9A93-81D658AB3F6D}" type="datetime1">
              <a:rPr lang="ja-JP" altLang="en-US" smtClean="0"/>
              <a:t>2021/1/22</a:t>
            </a:fld>
            <a:endParaRPr lang="en-US" dirty="0"/>
          </a:p>
        </p:txBody>
      </p:sp>
      <p:sp>
        <p:nvSpPr>
          <p:cNvPr id="6" name="フッター プレースホルダー 5"/>
          <p:cNvSpPr>
            <a:spLocks noGrp="1"/>
          </p:cNvSpPr>
          <p:nvPr>
            <p:ph type="ftr" sz="quarter" idx="11"/>
          </p:nvPr>
        </p:nvSpPr>
        <p:spPr>
          <a:xfrm>
            <a:off x="1097279" y="6446838"/>
            <a:ext cx="6818262" cy="365125"/>
          </a:xfrm>
        </p:spPr>
        <p:txBody>
          <a:bodyPr rtlCol="0"/>
          <a:lstStyle/>
          <a:p>
            <a:pPr algn="l" rtl="0"/>
            <a:endParaRPr lang="en-US" dirty="0"/>
          </a:p>
        </p:txBody>
      </p:sp>
      <p:sp>
        <p:nvSpPr>
          <p:cNvPr id="7" name="スライド番号プレースホルダー 6"/>
          <p:cNvSpPr>
            <a:spLocks noGrp="1"/>
          </p:cNvSpPr>
          <p:nvPr>
            <p:ph type="sldNum" sz="quarter" idx="12"/>
          </p:nvPr>
        </p:nvSpPr>
        <p:spPr/>
        <p:txBody>
          <a:bodyPr rtlCol="0"/>
          <a:lstStyle/>
          <a:p>
            <a:pPr rtl="0"/>
            <a:fld id="{3A98EE3D-8CD1-4C3F-BD1C-C98C9596463C}" type="slidenum">
              <a:rPr lang="en-US" smtClean="0"/>
              <a:t>‹#›</a:t>
            </a:fld>
            <a:endParaRPr lang="en-US" dirty="0"/>
          </a:p>
        </p:txBody>
      </p:sp>
    </p:spTree>
    <p:extLst>
      <p:ext uri="{BB962C8B-B14F-4D97-AF65-F5344CB8AC3E}">
        <p14:creationId xmlns:p14="http://schemas.microsoft.com/office/powerpoint/2010/main" val="5232677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長方形 6">
            <a:extLst>
              <a:ext uri="{FF2B5EF4-FFF2-40B4-BE49-F238E27FC236}">
                <a16:creationId xmlns:a16="http://schemas.microsoft.com/office/drawing/2014/main" id="{416A0E3C-60E6-4F39-BC55-5F7C224E1F7C}"/>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タイトル プレースホルダー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pPr rtl="0"/>
            <a:r>
              <a:rPr lang="ja" dirty="0"/>
              <a:t>マスター タイトルの書式設定</a:t>
            </a:r>
            <a:endParaRPr lang="en-US" dirty="0"/>
          </a:p>
        </p:txBody>
      </p:sp>
      <p:sp>
        <p:nvSpPr>
          <p:cNvPr id="3" name="テキスト プレースホルダー 2"/>
          <p:cNvSpPr>
            <a:spLocks noGrp="1"/>
          </p:cNvSpPr>
          <p:nvPr>
            <p:ph type="body" idx="1"/>
          </p:nvPr>
        </p:nvSpPr>
        <p:spPr>
          <a:xfrm>
            <a:off x="1097280" y="2108201"/>
            <a:ext cx="10058400" cy="3760891"/>
          </a:xfrm>
          <a:prstGeom prst="rect">
            <a:avLst/>
          </a:prstGeom>
        </p:spPr>
        <p:txBody>
          <a:bodyPr vert="horz" lIns="0" tIns="45720" rIns="0" bIns="45720" rtlCol="0">
            <a:normAutofit/>
          </a:bodyPr>
          <a:lstStyle/>
          <a:p>
            <a:pPr lvl="0" rtl="0"/>
            <a:r>
              <a:rPr lang="ja" dirty="0"/>
              <a:t>マスター テキストの書式設定</a:t>
            </a:r>
          </a:p>
          <a:p>
            <a:pPr lvl="1" rtl="0"/>
            <a:r>
              <a:rPr lang="ja" dirty="0"/>
              <a:t>第 2 レベル</a:t>
            </a:r>
          </a:p>
          <a:p>
            <a:pPr lvl="2" rtl="0"/>
            <a:r>
              <a:rPr lang="ja" dirty="0"/>
              <a:t>第 3 レベル</a:t>
            </a:r>
          </a:p>
          <a:p>
            <a:pPr lvl="3" rtl="0"/>
            <a:r>
              <a:rPr lang="ja" dirty="0"/>
              <a:t>第 4 レベル</a:t>
            </a:r>
          </a:p>
          <a:p>
            <a:pPr lvl="4" rtl="0"/>
            <a:r>
              <a:rPr lang="ja" dirty="0"/>
              <a:t>第 5 レベル</a:t>
            </a:r>
            <a:endParaRPr lang="en-US" dirty="0"/>
          </a:p>
        </p:txBody>
      </p:sp>
      <p:sp>
        <p:nvSpPr>
          <p:cNvPr id="4" name="日付プレースホルダー 3"/>
          <p:cNvSpPr>
            <a:spLocks noGrp="1"/>
          </p:cNvSpPr>
          <p:nvPr>
            <p:ph type="dt" sz="half" idx="2"/>
          </p:nvPr>
        </p:nvSpPr>
        <p:spPr>
          <a:xfrm>
            <a:off x="8218426" y="6446838"/>
            <a:ext cx="2584850" cy="365125"/>
          </a:xfrm>
          <a:prstGeom prst="rect">
            <a:avLst/>
          </a:prstGeom>
        </p:spPr>
        <p:txBody>
          <a:bodyPr vert="horz" lIns="91440" tIns="45720" rIns="91440" bIns="45720" rtlCol="0" anchor="ctr"/>
          <a:lstStyle>
            <a:lvl1pPr algn="r">
              <a:defRPr sz="800">
                <a:solidFill>
                  <a:srgbClr val="FFFFFF"/>
                </a:solidFill>
                <a:latin typeface="Meiryo UI" panose="020B0604030504040204" pitchFamily="50" charset="-128"/>
                <a:ea typeface="Meiryo UI" panose="020B0604030504040204" pitchFamily="50" charset="-128"/>
              </a:defRPr>
            </a:lvl1pPr>
          </a:lstStyle>
          <a:p>
            <a:fld id="{9C574417-D6A5-4805-B113-749635F0A52F}" type="datetime1">
              <a:rPr lang="ja-JP" altLang="en-US" noProof="0" smtClean="0"/>
              <a:t>2021/1/22</a:t>
            </a:fld>
            <a:endParaRPr lang="ja-JP" altLang="en-US" noProof="0" dirty="0"/>
          </a:p>
        </p:txBody>
      </p:sp>
      <p:sp>
        <p:nvSpPr>
          <p:cNvPr id="5" name="フッター プレースホルダー 4"/>
          <p:cNvSpPr>
            <a:spLocks noGrp="1"/>
          </p:cNvSpPr>
          <p:nvPr>
            <p:ph type="ftr" sz="quarter" idx="3"/>
          </p:nvPr>
        </p:nvSpPr>
        <p:spPr>
          <a:xfrm>
            <a:off x="1097279" y="6446838"/>
            <a:ext cx="6818262" cy="365125"/>
          </a:xfrm>
          <a:prstGeom prst="rect">
            <a:avLst/>
          </a:prstGeom>
        </p:spPr>
        <p:txBody>
          <a:bodyPr vert="horz" lIns="91440" tIns="45720" rIns="91440" bIns="45720" rtlCol="0" anchor="ctr"/>
          <a:lstStyle>
            <a:lvl1pPr algn="l">
              <a:defRPr sz="800" cap="all" baseline="0">
                <a:solidFill>
                  <a:srgbClr val="FFFFFF"/>
                </a:solidFill>
                <a:latin typeface="Meiryo UI" panose="020B0604030504040204" pitchFamily="50" charset="-128"/>
                <a:ea typeface="Meiryo UI" panose="020B0604030504040204" pitchFamily="50" charset="-128"/>
              </a:defRPr>
            </a:lvl1pPr>
          </a:lstStyle>
          <a:p>
            <a:endParaRPr lang="ja-JP" altLang="en-US" noProof="0" dirty="0"/>
          </a:p>
        </p:txBody>
      </p:sp>
      <p:sp>
        <p:nvSpPr>
          <p:cNvPr id="6" name="スライド番号プレースホルダー 5"/>
          <p:cNvSpPr>
            <a:spLocks noGrp="1"/>
          </p:cNvSpPr>
          <p:nvPr>
            <p:ph type="sldNum" sz="quarter" idx="4"/>
          </p:nvPr>
        </p:nvSpPr>
        <p:spPr>
          <a:xfrm>
            <a:off x="10993582" y="6446838"/>
            <a:ext cx="780010" cy="365125"/>
          </a:xfrm>
          <a:prstGeom prst="rect">
            <a:avLst/>
          </a:prstGeom>
        </p:spPr>
        <p:txBody>
          <a:bodyPr vert="horz" lIns="91440" tIns="45720" rIns="91440" bIns="45720" rtlCol="0" anchor="ctr"/>
          <a:lstStyle>
            <a:lvl1pPr algn="l">
              <a:defRPr sz="800">
                <a:solidFill>
                  <a:srgbClr val="FFFFFF"/>
                </a:solidFill>
                <a:latin typeface="Meiryo UI" panose="020B0604030504040204" pitchFamily="50" charset="-128"/>
                <a:ea typeface="Meiryo UI" panose="020B0604030504040204" pitchFamily="50" charset="-128"/>
              </a:defRPr>
            </a:lvl1pPr>
          </a:lstStyle>
          <a:p>
            <a:fld id="{3A98EE3D-8CD1-4C3F-BD1C-C98C9596463C}" type="slidenum">
              <a:rPr lang="en-US" altLang="ja-JP" noProof="0" smtClean="0"/>
              <a:pPr/>
              <a:t>‹#›</a:t>
            </a:fld>
            <a:endParaRPr lang="ja-JP" altLang="en-US" noProof="0" dirty="0"/>
          </a:p>
        </p:txBody>
      </p:sp>
      <p:cxnSp>
        <p:nvCxnSpPr>
          <p:cNvPr id="10" name="直線​​コネクタ(S) 9">
            <a:extLst>
              <a:ext uri="{FF2B5EF4-FFF2-40B4-BE49-F238E27FC236}">
                <a16:creationId xmlns:a16="http://schemas.microsoft.com/office/drawing/2014/main" id="{C5025DAC-8B93-4160-B017-3A274A5828C0}"/>
              </a:ext>
            </a:extLst>
          </p:cNvPr>
          <p:cNvCxnSpPr/>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34982234"/>
      </p:ext>
    </p:extLst>
  </p:cSld>
  <p:clrMap bg1="lt1" tx1="dk1" bg2="lt2" tx2="dk2" accent1="accent1" accent2="accent2" accent3="accent3" accent4="accent4" accent5="accent5" accent6="accent6" hlink="hlink" folHlink="folHlink"/>
  <p:sldLayoutIdLst>
    <p:sldLayoutId id="2147483748" r:id="rId1"/>
    <p:sldLayoutId id="2147483749" r:id="rId2"/>
    <p:sldLayoutId id="2147483747" r:id="rId3"/>
    <p:sldLayoutId id="2147483743" r:id="rId4"/>
    <p:sldLayoutId id="2147483738" r:id="rId5"/>
    <p:sldLayoutId id="2147483732" r:id="rId6"/>
    <p:sldLayoutId id="2147483733" r:id="rId7"/>
    <p:sldLayoutId id="2147483734" r:id="rId8"/>
    <p:sldLayoutId id="2147483735" r:id="rId9"/>
    <p:sldLayoutId id="2147483736" r:id="rId10"/>
    <p:sldLayoutId id="2147483737" r:id="rId11"/>
  </p:sldLayoutIdLst>
  <p:hf sldNum="0" hdr="0" ftr="0"/>
  <p:txStyles>
    <p:titleStyle>
      <a:lvl1pPr algn="l" defTabSz="914400" rtl="0" eaLnBrk="1" latinLnBrk="0" hangingPunct="1">
        <a:lnSpc>
          <a:spcPct val="90000"/>
        </a:lnSpc>
        <a:spcBef>
          <a:spcPct val="0"/>
        </a:spcBef>
        <a:buNone/>
        <a:defRPr kumimoji="1" sz="4700" i="0" kern="1200" spc="-50" baseline="0">
          <a:solidFill>
            <a:schemeClr val="tx1">
              <a:lumMod val="75000"/>
              <a:lumOff val="25000"/>
            </a:schemeClr>
          </a:solidFill>
          <a:latin typeface="MS Mincho" panose="02020609040205080304" pitchFamily="17" charset="-128"/>
          <a:ea typeface="MS Mincho" panose="02020609040205080304" pitchFamily="17" charset="-128"/>
          <a:cs typeface="+mj-cs"/>
        </a:defRPr>
      </a:lvl1pPr>
    </p:titleStyle>
    <p:body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kumimoji="1" sz="1900" kern="1200">
          <a:solidFill>
            <a:schemeClr val="tx1">
              <a:lumMod val="75000"/>
              <a:lumOff val="25000"/>
            </a:schemeClr>
          </a:solidFill>
          <a:latin typeface="Meiryo UI" panose="020B0604030504040204" pitchFamily="50" charset="-128"/>
          <a:ea typeface="Meiryo UI" panose="020B0604030504040204" pitchFamily="50" charset="-128"/>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kumimoji="1" sz="1700" kern="1200">
          <a:solidFill>
            <a:schemeClr val="tx1">
              <a:lumMod val="75000"/>
              <a:lumOff val="25000"/>
            </a:schemeClr>
          </a:solidFill>
          <a:latin typeface="Meiryo UI" panose="020B0604030504040204" pitchFamily="50" charset="-128"/>
          <a:ea typeface="Meiryo UI" panose="020B0604030504040204" pitchFamily="50" charset="-128"/>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kumimoji="1" sz="1300" kern="1200">
          <a:solidFill>
            <a:schemeClr val="tx1">
              <a:lumMod val="75000"/>
              <a:lumOff val="25000"/>
            </a:schemeClr>
          </a:solidFill>
          <a:latin typeface="Meiryo UI" panose="020B0604030504040204" pitchFamily="50" charset="-128"/>
          <a:ea typeface="Meiryo UI" panose="020B0604030504040204" pitchFamily="50" charset="-128"/>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kumimoji="1" sz="1300" kern="1200">
          <a:solidFill>
            <a:schemeClr val="tx1">
              <a:lumMod val="75000"/>
              <a:lumOff val="25000"/>
            </a:schemeClr>
          </a:solidFill>
          <a:latin typeface="Meiryo UI" panose="020B0604030504040204" pitchFamily="50" charset="-128"/>
          <a:ea typeface="Meiryo UI" panose="020B0604030504040204" pitchFamily="50" charset="-128"/>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kumimoji="1" sz="1300" kern="1200">
          <a:solidFill>
            <a:schemeClr val="tx1">
              <a:lumMod val="75000"/>
              <a:lumOff val="25000"/>
            </a:schemeClr>
          </a:solidFill>
          <a:latin typeface="Meiryo UI" panose="020B0604030504040204" pitchFamily="50" charset="-128"/>
          <a:ea typeface="Meiryo UI" panose="020B0604030504040204" pitchFamily="50" charset="-128"/>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7.xml"/><Relationship Id="rId1" Type="http://schemas.openxmlformats.org/officeDocument/2006/relationships/tags" Target="../tags/tag1.xml"/><Relationship Id="rId4" Type="http://schemas.openxmlformats.org/officeDocument/2006/relationships/image" Target="../media/image4.JPG"/></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slideLayout" Target="../slideLayouts/slideLayout7.xml"/><Relationship Id="rId1" Type="http://schemas.openxmlformats.org/officeDocument/2006/relationships/tags" Target="../tags/tag2.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9.JPG"/><Relationship Id="rId2" Type="http://schemas.openxmlformats.org/officeDocument/2006/relationships/slideLayout" Target="../slideLayouts/slideLayout7.xml"/><Relationship Id="rId1" Type="http://schemas.openxmlformats.org/officeDocument/2006/relationships/tags" Target="../tags/tag3.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slideLayout" Target="../slideLayouts/slideLayout7.xml"/><Relationship Id="rId1" Type="http://schemas.openxmlformats.org/officeDocument/2006/relationships/tags" Target="../tags/tag4.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JPG"/></Relationships>
</file>

<file path=ppt/slides/_rels/slide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slideLayout" Target="../slideLayouts/slideLayout7.xml"/><Relationship Id="rId1" Type="http://schemas.openxmlformats.org/officeDocument/2006/relationships/tags" Target="../tags/tag5.xml"/><Relationship Id="rId4" Type="http://schemas.openxmlformats.org/officeDocument/2006/relationships/image" Target="../media/image15.JPG"/></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Layout" Target="../slideLayouts/slideLayout7.xml"/><Relationship Id="rId1" Type="http://schemas.openxmlformats.org/officeDocument/2006/relationships/tags" Target="../tags/tag6.xml"/><Relationship Id="rId6" Type="http://schemas.openxmlformats.org/officeDocument/2006/relationships/image" Target="../media/image2.JPG"/><Relationship Id="rId5" Type="http://schemas.openxmlformats.org/officeDocument/2006/relationships/image" Target="../media/image17.JPG"/><Relationship Id="rId4" Type="http://schemas.openxmlformats.org/officeDocument/2006/relationships/image" Target="../media/image16.JP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長方形 21">
            <a:extLst>
              <a:ext uri="{FF2B5EF4-FFF2-40B4-BE49-F238E27FC236}">
                <a16:creationId xmlns:a16="http://schemas.microsoft.com/office/drawing/2014/main" id="{A9286AD2-18A9-4868-A4E3-7A2097A208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1"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2" name="タイトル 1">
            <a:extLst>
              <a:ext uri="{FF2B5EF4-FFF2-40B4-BE49-F238E27FC236}">
                <a16:creationId xmlns:a16="http://schemas.microsoft.com/office/drawing/2014/main" id="{78FD68DA-43BA-4508-8DE2-BA9BB7B2FA5B}"/>
              </a:ext>
            </a:extLst>
          </p:cNvPr>
          <p:cNvSpPr>
            <a:spLocks noGrp="1"/>
          </p:cNvSpPr>
          <p:nvPr>
            <p:ph type="ctrTitle"/>
          </p:nvPr>
        </p:nvSpPr>
        <p:spPr>
          <a:xfrm>
            <a:off x="6034200" y="2413188"/>
            <a:ext cx="4758914" cy="1069925"/>
          </a:xfrm>
        </p:spPr>
        <p:txBody>
          <a:bodyPr rtlCol="0">
            <a:noAutofit/>
          </a:bodyPr>
          <a:lstStyle/>
          <a:p>
            <a:pPr algn="ctr"/>
            <a:r>
              <a:rPr lang="ja-JP" altLang="en-US" sz="3200" b="1" dirty="0">
                <a:latin typeface="MS Mincho" panose="02020609040205080304" pitchFamily="17" charset="-128"/>
                <a:ea typeface="MS Mincho" panose="02020609040205080304" pitchFamily="17" charset="-128"/>
              </a:rPr>
              <a:t>＜</a:t>
            </a:r>
            <a:r>
              <a:rPr lang="en-US" altLang="ja-JP" sz="3200" b="1" dirty="0"/>
              <a:t>Self</a:t>
            </a:r>
            <a:r>
              <a:rPr lang="ja-JP" altLang="en-US" sz="3200" b="1" dirty="0">
                <a:latin typeface="MS Mincho" panose="02020609040205080304" pitchFamily="17" charset="-128"/>
                <a:ea typeface="MS Mincho" panose="02020609040205080304" pitchFamily="17" charset="-128"/>
              </a:rPr>
              <a:t>らいぶセット＞</a:t>
            </a:r>
            <a:br>
              <a:rPr lang="en-US" altLang="ja-JP" sz="3200" b="1" dirty="0">
                <a:latin typeface="MS Mincho" panose="02020609040205080304" pitchFamily="17" charset="-128"/>
                <a:ea typeface="MS Mincho" panose="02020609040205080304" pitchFamily="17" charset="-128"/>
              </a:rPr>
            </a:br>
            <a:r>
              <a:rPr lang="ja-JP" altLang="en-US" sz="3200" b="1" dirty="0">
                <a:latin typeface="MS Mincho" panose="02020609040205080304" pitchFamily="17" charset="-128"/>
                <a:ea typeface="MS Mincho" panose="02020609040205080304" pitchFamily="17" charset="-128"/>
              </a:rPr>
              <a:t>組み立て説明書</a:t>
            </a:r>
            <a:endParaRPr lang="ja" sz="3200" b="1" dirty="0">
              <a:latin typeface="MS Mincho" panose="02020609040205080304" pitchFamily="17" charset="-128"/>
              <a:ea typeface="MS Mincho" panose="02020609040205080304" pitchFamily="17" charset="-128"/>
            </a:endParaRPr>
          </a:p>
        </p:txBody>
      </p:sp>
      <p:cxnSp>
        <p:nvCxnSpPr>
          <p:cNvPr id="24" name="直線​​コネクタ(S) 23">
            <a:extLst>
              <a:ext uri="{FF2B5EF4-FFF2-40B4-BE49-F238E27FC236}">
                <a16:creationId xmlns:a16="http://schemas.microsoft.com/office/drawing/2014/main" id="{E7A7CD63-7EC3-44F3-95D0-595C4019FF2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427754" y="4498925"/>
            <a:ext cx="5636107"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1" name="タイトル 1">
            <a:extLst>
              <a:ext uri="{FF2B5EF4-FFF2-40B4-BE49-F238E27FC236}">
                <a16:creationId xmlns:a16="http://schemas.microsoft.com/office/drawing/2014/main" id="{E3CD6018-048A-4578-92A6-DEC28B49DC6E}"/>
              </a:ext>
            </a:extLst>
          </p:cNvPr>
          <p:cNvSpPr txBox="1">
            <a:spLocks/>
          </p:cNvSpPr>
          <p:nvPr/>
        </p:nvSpPr>
        <p:spPr>
          <a:xfrm>
            <a:off x="8788893" y="4564752"/>
            <a:ext cx="2274968" cy="742474"/>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kumimoji="1" sz="8000" i="0" kern="1200" spc="-50" baseline="0">
                <a:solidFill>
                  <a:schemeClr val="tx1">
                    <a:lumMod val="85000"/>
                    <a:lumOff val="15000"/>
                  </a:schemeClr>
                </a:solidFill>
                <a:latin typeface="MS Mincho" panose="02020609040205080304" pitchFamily="17" charset="-128"/>
                <a:ea typeface="MS Mincho" panose="02020609040205080304" pitchFamily="17" charset="-128"/>
                <a:cs typeface="+mj-cs"/>
              </a:defRPr>
            </a:lvl1pPr>
          </a:lstStyle>
          <a:p>
            <a:pPr algn="r"/>
            <a:endParaRPr lang="en-US" altLang="ja-JP" sz="2000" b="1" dirty="0"/>
          </a:p>
          <a:p>
            <a:pPr algn="r"/>
            <a:endParaRPr lang="ja" sz="2000" b="1" dirty="0"/>
          </a:p>
        </p:txBody>
      </p:sp>
      <p:pic>
        <p:nvPicPr>
          <p:cNvPr id="3" name="図 2">
            <a:extLst>
              <a:ext uri="{FF2B5EF4-FFF2-40B4-BE49-F238E27FC236}">
                <a16:creationId xmlns:a16="http://schemas.microsoft.com/office/drawing/2014/main" id="{AB454588-036A-4DD5-A173-7AFEF74C573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6411" y="660316"/>
            <a:ext cx="3698902" cy="2387998"/>
          </a:xfrm>
          <a:prstGeom prst="rect">
            <a:avLst/>
          </a:prstGeom>
        </p:spPr>
      </p:pic>
      <p:pic>
        <p:nvPicPr>
          <p:cNvPr id="4" name="図 3">
            <a:extLst>
              <a:ext uri="{FF2B5EF4-FFF2-40B4-BE49-F238E27FC236}">
                <a16:creationId xmlns:a16="http://schemas.microsoft.com/office/drawing/2014/main" id="{CC048B64-7F42-4468-A5CE-9DC1B1BD723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6410" y="3483113"/>
            <a:ext cx="3698903" cy="2387998"/>
          </a:xfrm>
          <a:prstGeom prst="rect">
            <a:avLst/>
          </a:prstGeom>
        </p:spPr>
      </p:pic>
      <p:sp>
        <p:nvSpPr>
          <p:cNvPr id="6" name="タイトル 1">
            <a:extLst>
              <a:ext uri="{FF2B5EF4-FFF2-40B4-BE49-F238E27FC236}">
                <a16:creationId xmlns:a16="http://schemas.microsoft.com/office/drawing/2014/main" id="{60844944-FB00-492A-9FC4-696C9E03C1C2}"/>
              </a:ext>
            </a:extLst>
          </p:cNvPr>
          <p:cNvSpPr txBox="1">
            <a:spLocks/>
          </p:cNvSpPr>
          <p:nvPr/>
        </p:nvSpPr>
        <p:spPr>
          <a:xfrm>
            <a:off x="2920260" y="5997084"/>
            <a:ext cx="2186192" cy="401199"/>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kumimoji="1" sz="8000" i="0" kern="1200" spc="-50" baseline="0">
                <a:solidFill>
                  <a:schemeClr val="tx1">
                    <a:lumMod val="85000"/>
                    <a:lumOff val="15000"/>
                  </a:schemeClr>
                </a:solidFill>
                <a:latin typeface="MS Mincho" panose="02020609040205080304" pitchFamily="17" charset="-128"/>
                <a:ea typeface="MS Mincho" panose="02020609040205080304" pitchFamily="17" charset="-128"/>
                <a:cs typeface="+mj-cs"/>
              </a:defRPr>
            </a:lvl1pPr>
          </a:lstStyle>
          <a:p>
            <a:r>
              <a:rPr lang="en-US" altLang="ja-JP" sz="1800" b="1" dirty="0"/>
              <a:t>※</a:t>
            </a:r>
            <a:r>
              <a:rPr lang="ja-JP" altLang="en-US" sz="1800" b="1" dirty="0"/>
              <a:t>完成イメージ</a:t>
            </a:r>
            <a:endParaRPr lang="en-US" altLang="ja-JP" sz="1800" b="1" dirty="0"/>
          </a:p>
        </p:txBody>
      </p:sp>
    </p:spTree>
    <p:extLst>
      <p:ext uri="{BB962C8B-B14F-4D97-AF65-F5344CB8AC3E}">
        <p14:creationId xmlns:p14="http://schemas.microsoft.com/office/powerpoint/2010/main" val="4043737824"/>
      </p:ext>
    </p:extLst>
  </p:cSld>
  <p:clrMapOvr>
    <a:masterClrMapping/>
  </p:clrMapOvr>
  <mc:AlternateContent xmlns:mc="http://schemas.openxmlformats.org/markup-compatibility/2006" xmlns:p14="http://schemas.microsoft.com/office/powerpoint/2010/main">
    <mc:Choice Requires="p14">
      <p:transition spd="slow" p14:dur="2000" advTm="30322"/>
    </mc:Choice>
    <mc:Fallback xmlns="">
      <p:transition spd="slow" advTm="30322"/>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2">
            <a:extLst>
              <a:ext uri="{FF2B5EF4-FFF2-40B4-BE49-F238E27FC236}">
                <a16:creationId xmlns:a16="http://schemas.microsoft.com/office/drawing/2014/main" id="{B7587B34-9095-47DA-9EA2-B6DFAC8704BE}"/>
              </a:ext>
            </a:extLst>
          </p:cNvPr>
          <p:cNvSpPr txBox="1">
            <a:spLocks/>
          </p:cNvSpPr>
          <p:nvPr/>
        </p:nvSpPr>
        <p:spPr>
          <a:xfrm>
            <a:off x="285820" y="1390313"/>
            <a:ext cx="2563912" cy="449800"/>
          </a:xfrm>
          <a:prstGeom prst="rect">
            <a:avLst/>
          </a:prstGeom>
        </p:spPr>
        <p:txBody>
          <a:bodyPr/>
          <a:lstStyle>
            <a:lvl1pPr algn="l" defTabSz="914400" rtl="0" eaLnBrk="1" latinLnBrk="0" hangingPunct="1">
              <a:lnSpc>
                <a:spcPct val="90000"/>
              </a:lnSpc>
              <a:spcBef>
                <a:spcPct val="0"/>
              </a:spcBef>
              <a:buNone/>
              <a:defRPr kumimoji="1" sz="4700" i="0" kern="1200" spc="-50" baseline="0">
                <a:solidFill>
                  <a:schemeClr val="tx1">
                    <a:lumMod val="75000"/>
                    <a:lumOff val="25000"/>
                  </a:schemeClr>
                </a:solidFill>
                <a:latin typeface="MS Mincho" panose="02020609040205080304" pitchFamily="17" charset="-128"/>
                <a:ea typeface="MS Mincho" panose="02020609040205080304" pitchFamily="17" charset="-128"/>
                <a:cs typeface="+mj-cs"/>
              </a:defRPr>
            </a:lvl1pPr>
          </a:lstStyle>
          <a:p>
            <a:r>
              <a:rPr lang="ja-JP" altLang="en-US" sz="2400" dirty="0"/>
              <a:t>武道館</a:t>
            </a:r>
            <a:r>
              <a:rPr lang="en-US" altLang="ja-JP" sz="2400" dirty="0"/>
              <a:t>(</a:t>
            </a:r>
            <a:r>
              <a:rPr lang="ja-JP" altLang="en-US" sz="2400" dirty="0"/>
              <a:t>外観</a:t>
            </a:r>
            <a:r>
              <a:rPr lang="en-US" altLang="ja-JP" sz="2400" dirty="0"/>
              <a:t>)</a:t>
            </a:r>
          </a:p>
        </p:txBody>
      </p:sp>
      <p:sp>
        <p:nvSpPr>
          <p:cNvPr id="5" name="タイトル 2">
            <a:extLst>
              <a:ext uri="{FF2B5EF4-FFF2-40B4-BE49-F238E27FC236}">
                <a16:creationId xmlns:a16="http://schemas.microsoft.com/office/drawing/2014/main" id="{05CB66B6-019D-4A7E-AD0C-325F246BD481}"/>
              </a:ext>
            </a:extLst>
          </p:cNvPr>
          <p:cNvSpPr txBox="1">
            <a:spLocks/>
          </p:cNvSpPr>
          <p:nvPr/>
        </p:nvSpPr>
        <p:spPr>
          <a:xfrm>
            <a:off x="5988856" y="1390313"/>
            <a:ext cx="786406" cy="449800"/>
          </a:xfrm>
          <a:prstGeom prst="rect">
            <a:avLst/>
          </a:prstGeom>
        </p:spPr>
        <p:txBody>
          <a:bodyPr/>
          <a:lstStyle>
            <a:lvl1pPr algn="l" defTabSz="914400" rtl="0" eaLnBrk="1" latinLnBrk="0" hangingPunct="1">
              <a:lnSpc>
                <a:spcPct val="90000"/>
              </a:lnSpc>
              <a:spcBef>
                <a:spcPct val="0"/>
              </a:spcBef>
              <a:buNone/>
              <a:defRPr kumimoji="1" sz="4700" i="0" kern="1200" spc="-50" baseline="0">
                <a:solidFill>
                  <a:schemeClr val="tx1">
                    <a:lumMod val="75000"/>
                    <a:lumOff val="25000"/>
                  </a:schemeClr>
                </a:solidFill>
                <a:latin typeface="MS Mincho" panose="02020609040205080304" pitchFamily="17" charset="-128"/>
                <a:ea typeface="MS Mincho" panose="02020609040205080304" pitchFamily="17" charset="-128"/>
                <a:cs typeface="+mj-cs"/>
              </a:defRPr>
            </a:lvl1pPr>
          </a:lstStyle>
          <a:p>
            <a:r>
              <a:rPr lang="ja-JP" altLang="en-US" sz="2400" dirty="0"/>
              <a:t>場内</a:t>
            </a:r>
            <a:endParaRPr lang="en-US" altLang="ja-JP" sz="2400" dirty="0"/>
          </a:p>
        </p:txBody>
      </p:sp>
      <p:pic>
        <p:nvPicPr>
          <p:cNvPr id="3" name="図 2">
            <a:extLst>
              <a:ext uri="{FF2B5EF4-FFF2-40B4-BE49-F238E27FC236}">
                <a16:creationId xmlns:a16="http://schemas.microsoft.com/office/drawing/2014/main" id="{24D315CA-8B33-4F0E-9A2F-B1F420BDA5F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16210" y="2019300"/>
            <a:ext cx="5203301" cy="3902476"/>
          </a:xfrm>
          <a:prstGeom prst="rect">
            <a:avLst/>
          </a:prstGeom>
        </p:spPr>
      </p:pic>
      <p:pic>
        <p:nvPicPr>
          <p:cNvPr id="7" name="図 6">
            <a:extLst>
              <a:ext uri="{FF2B5EF4-FFF2-40B4-BE49-F238E27FC236}">
                <a16:creationId xmlns:a16="http://schemas.microsoft.com/office/drawing/2014/main" id="{D292C720-05BE-450D-A041-1514A537E75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9023" y="2019300"/>
            <a:ext cx="5203301" cy="3902476"/>
          </a:xfrm>
          <a:prstGeom prst="rect">
            <a:avLst/>
          </a:prstGeom>
        </p:spPr>
      </p:pic>
      <p:sp>
        <p:nvSpPr>
          <p:cNvPr id="10" name="タイトル 2">
            <a:extLst>
              <a:ext uri="{FF2B5EF4-FFF2-40B4-BE49-F238E27FC236}">
                <a16:creationId xmlns:a16="http://schemas.microsoft.com/office/drawing/2014/main" id="{CE08859C-7E99-4866-9DFC-DEB7B0C0A111}"/>
              </a:ext>
            </a:extLst>
          </p:cNvPr>
          <p:cNvSpPr txBox="1">
            <a:spLocks/>
          </p:cNvSpPr>
          <p:nvPr/>
        </p:nvSpPr>
        <p:spPr>
          <a:xfrm>
            <a:off x="285820" y="656708"/>
            <a:ext cx="2907556" cy="559032"/>
          </a:xfrm>
          <a:prstGeom prst="rect">
            <a:avLst/>
          </a:prstGeom>
        </p:spPr>
        <p:txBody>
          <a:bodyPr/>
          <a:lstStyle>
            <a:lvl1pPr algn="l" defTabSz="914400" rtl="0" eaLnBrk="1" latinLnBrk="0" hangingPunct="1">
              <a:lnSpc>
                <a:spcPct val="90000"/>
              </a:lnSpc>
              <a:spcBef>
                <a:spcPct val="0"/>
              </a:spcBef>
              <a:buNone/>
              <a:defRPr kumimoji="1" sz="4700" i="0" kern="1200" spc="-50" baseline="0">
                <a:solidFill>
                  <a:schemeClr val="tx1">
                    <a:lumMod val="75000"/>
                    <a:lumOff val="25000"/>
                  </a:schemeClr>
                </a:solidFill>
                <a:latin typeface="MS Mincho" panose="02020609040205080304" pitchFamily="17" charset="-128"/>
                <a:ea typeface="MS Mincho" panose="02020609040205080304" pitchFamily="17" charset="-128"/>
                <a:cs typeface="+mj-cs"/>
              </a:defRPr>
            </a:lvl1pPr>
          </a:lstStyle>
          <a:p>
            <a:r>
              <a:rPr lang="ja-JP" altLang="en-US" sz="3200" b="1" dirty="0"/>
              <a:t>＜デザイン＞</a:t>
            </a:r>
            <a:endParaRPr lang="en-US" altLang="ja-JP" sz="3200" b="1" dirty="0"/>
          </a:p>
        </p:txBody>
      </p:sp>
    </p:spTree>
    <p:custDataLst>
      <p:tags r:id="rId1"/>
    </p:custDataLst>
    <p:extLst>
      <p:ext uri="{BB962C8B-B14F-4D97-AF65-F5344CB8AC3E}">
        <p14:creationId xmlns:p14="http://schemas.microsoft.com/office/powerpoint/2010/main" val="466259339"/>
      </p:ext>
    </p:extLst>
  </p:cSld>
  <p:clrMapOvr>
    <a:masterClrMapping/>
  </p:clrMapOvr>
  <mc:AlternateContent xmlns:mc="http://schemas.openxmlformats.org/markup-compatibility/2006" xmlns:p14="http://schemas.microsoft.com/office/powerpoint/2010/main">
    <mc:Choice Requires="p14">
      <p:transition spd="slow" p14:dur="2000" advTm="338323"/>
    </mc:Choice>
    <mc:Fallback xmlns="">
      <p:transition spd="slow" advTm="33832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xEl>
                                              <p:pRg st="0" end="0"/>
                                            </p:txEl>
                                          </p:spTgt>
                                        </p:tgtEl>
                                        <p:attrNameLst>
                                          <p:attrName>style.visibility</p:attrName>
                                        </p:attrNameLst>
                                      </p:cBhvr>
                                      <p:to>
                                        <p:strVal val="visible"/>
                                      </p:to>
                                    </p:set>
                                    <p:animEffect transition="in" filter="fade">
                                      <p:cBhvr>
                                        <p:cTn id="17"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タイトル 2">
            <a:extLst>
              <a:ext uri="{FF2B5EF4-FFF2-40B4-BE49-F238E27FC236}">
                <a16:creationId xmlns:a16="http://schemas.microsoft.com/office/drawing/2014/main" id="{AF2403E5-E669-4DDD-9612-363BA1BC46F9}"/>
              </a:ext>
            </a:extLst>
          </p:cNvPr>
          <p:cNvSpPr txBox="1">
            <a:spLocks/>
          </p:cNvSpPr>
          <p:nvPr/>
        </p:nvSpPr>
        <p:spPr>
          <a:xfrm>
            <a:off x="323303" y="375562"/>
            <a:ext cx="1150390" cy="449800"/>
          </a:xfrm>
          <a:prstGeom prst="rect">
            <a:avLst/>
          </a:prstGeom>
        </p:spPr>
        <p:txBody>
          <a:bodyPr/>
          <a:lstStyle>
            <a:lvl1pPr algn="l" defTabSz="914400" rtl="0" eaLnBrk="1" latinLnBrk="0" hangingPunct="1">
              <a:lnSpc>
                <a:spcPct val="90000"/>
              </a:lnSpc>
              <a:spcBef>
                <a:spcPct val="0"/>
              </a:spcBef>
              <a:buNone/>
              <a:defRPr kumimoji="1" sz="4700" i="0" kern="1200" spc="-50" baseline="0">
                <a:solidFill>
                  <a:schemeClr val="tx1">
                    <a:lumMod val="75000"/>
                    <a:lumOff val="25000"/>
                  </a:schemeClr>
                </a:solidFill>
                <a:latin typeface="MS Mincho" panose="02020609040205080304" pitchFamily="17" charset="-128"/>
                <a:ea typeface="MS Mincho" panose="02020609040205080304" pitchFamily="17" charset="-128"/>
                <a:cs typeface="+mj-cs"/>
              </a:defRPr>
            </a:lvl1pPr>
          </a:lstStyle>
          <a:p>
            <a:r>
              <a:rPr lang="ja-JP" altLang="en-US" sz="2400" dirty="0"/>
              <a:t>手順</a:t>
            </a:r>
            <a:r>
              <a:rPr lang="en-US" altLang="ja-JP" sz="2400" dirty="0"/>
              <a:t>Ⅰ</a:t>
            </a:r>
          </a:p>
        </p:txBody>
      </p:sp>
      <p:sp>
        <p:nvSpPr>
          <p:cNvPr id="5" name="タイトル 2">
            <a:extLst>
              <a:ext uri="{FF2B5EF4-FFF2-40B4-BE49-F238E27FC236}">
                <a16:creationId xmlns:a16="http://schemas.microsoft.com/office/drawing/2014/main" id="{4562D535-737E-40D7-B4E1-59A523C6CF23}"/>
              </a:ext>
            </a:extLst>
          </p:cNvPr>
          <p:cNvSpPr txBox="1">
            <a:spLocks/>
          </p:cNvSpPr>
          <p:nvPr/>
        </p:nvSpPr>
        <p:spPr>
          <a:xfrm>
            <a:off x="500858" y="825362"/>
            <a:ext cx="11012731" cy="834762"/>
          </a:xfrm>
          <a:prstGeom prst="rect">
            <a:avLst/>
          </a:prstGeom>
        </p:spPr>
        <p:txBody>
          <a:bodyPr/>
          <a:lstStyle>
            <a:lvl1pPr algn="l" defTabSz="914400" rtl="0" eaLnBrk="1" latinLnBrk="0" hangingPunct="1">
              <a:lnSpc>
                <a:spcPct val="90000"/>
              </a:lnSpc>
              <a:spcBef>
                <a:spcPct val="0"/>
              </a:spcBef>
              <a:buNone/>
              <a:defRPr kumimoji="1" sz="4700" i="0" kern="1200" spc="-50" baseline="0">
                <a:solidFill>
                  <a:schemeClr val="tx1">
                    <a:lumMod val="75000"/>
                    <a:lumOff val="25000"/>
                  </a:schemeClr>
                </a:solidFill>
                <a:latin typeface="MS Mincho" panose="02020609040205080304" pitchFamily="17" charset="-128"/>
                <a:ea typeface="MS Mincho" panose="02020609040205080304" pitchFamily="17" charset="-128"/>
                <a:cs typeface="+mj-cs"/>
              </a:defRPr>
            </a:lvl1pPr>
          </a:lstStyle>
          <a:p>
            <a:r>
              <a:rPr lang="ja-JP" altLang="en-US" sz="2400" dirty="0">
                <a:solidFill>
                  <a:schemeClr val="tx1"/>
                </a:solidFill>
              </a:rPr>
              <a:t>・場内のデザインが内側にくるように押しケイ</a:t>
            </a:r>
            <a:r>
              <a:rPr lang="en-US" altLang="ja-JP" sz="2400" dirty="0">
                <a:solidFill>
                  <a:schemeClr val="tx1"/>
                </a:solidFill>
              </a:rPr>
              <a:t>(</a:t>
            </a:r>
            <a:r>
              <a:rPr lang="ja-JP" altLang="en-US" sz="2400" dirty="0">
                <a:solidFill>
                  <a:schemeClr val="tx1"/>
                </a:solidFill>
              </a:rPr>
              <a:t>赤い線</a:t>
            </a:r>
            <a:r>
              <a:rPr lang="en-US" altLang="ja-JP" sz="2400" dirty="0">
                <a:solidFill>
                  <a:schemeClr val="tx1"/>
                </a:solidFill>
              </a:rPr>
              <a:t>)</a:t>
            </a:r>
            <a:r>
              <a:rPr lang="ja-JP" altLang="en-US" sz="2400" dirty="0">
                <a:solidFill>
                  <a:schemeClr val="tx1"/>
                </a:solidFill>
              </a:rPr>
              <a:t>をすべて谷折りにして下さい。</a:t>
            </a:r>
            <a:r>
              <a:rPr lang="en-US" altLang="ja-JP" sz="2400" dirty="0">
                <a:solidFill>
                  <a:schemeClr val="tx1"/>
                </a:solidFill>
              </a:rPr>
              <a:t>※</a:t>
            </a:r>
            <a:r>
              <a:rPr lang="ja-JP" altLang="en-US" sz="2400" dirty="0">
                <a:solidFill>
                  <a:schemeClr val="tx1"/>
                </a:solidFill>
              </a:rPr>
              <a:t>ご送付する際に折り込んであります。</a:t>
            </a:r>
            <a:endParaRPr lang="en-US" altLang="ja-JP" sz="2400" dirty="0">
              <a:solidFill>
                <a:schemeClr val="tx1"/>
              </a:solidFill>
            </a:endParaRPr>
          </a:p>
          <a:p>
            <a:endParaRPr lang="en-US" altLang="ja-JP" sz="2400" dirty="0">
              <a:solidFill>
                <a:schemeClr val="tx1"/>
              </a:solidFill>
            </a:endParaRPr>
          </a:p>
        </p:txBody>
      </p:sp>
      <p:pic>
        <p:nvPicPr>
          <p:cNvPr id="3" name="図 2">
            <a:extLst>
              <a:ext uri="{FF2B5EF4-FFF2-40B4-BE49-F238E27FC236}">
                <a16:creationId xmlns:a16="http://schemas.microsoft.com/office/drawing/2014/main" id="{15E6F707-4271-44E7-BCEE-30411AB8FD6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06208" y="1979717"/>
            <a:ext cx="4859396" cy="3644547"/>
          </a:xfrm>
          <a:prstGeom prst="rect">
            <a:avLst/>
          </a:prstGeom>
        </p:spPr>
      </p:pic>
      <p:cxnSp>
        <p:nvCxnSpPr>
          <p:cNvPr id="6" name="直線コネクタ 5">
            <a:extLst>
              <a:ext uri="{FF2B5EF4-FFF2-40B4-BE49-F238E27FC236}">
                <a16:creationId xmlns:a16="http://schemas.microsoft.com/office/drawing/2014/main" id="{8BDD978C-2226-41EE-8ECE-319B65E74A1A}"/>
              </a:ext>
            </a:extLst>
          </p:cNvPr>
          <p:cNvCxnSpPr>
            <a:cxnSpLocks/>
          </p:cNvCxnSpPr>
          <p:nvPr/>
        </p:nvCxnSpPr>
        <p:spPr>
          <a:xfrm>
            <a:off x="4785064" y="2459114"/>
            <a:ext cx="399495" cy="825624"/>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直線コネクタ 8">
            <a:extLst>
              <a:ext uri="{FF2B5EF4-FFF2-40B4-BE49-F238E27FC236}">
                <a16:creationId xmlns:a16="http://schemas.microsoft.com/office/drawing/2014/main" id="{84BCC30D-67B5-449C-B9E9-DBB98C3BB119}"/>
              </a:ext>
            </a:extLst>
          </p:cNvPr>
          <p:cNvCxnSpPr>
            <a:cxnSpLocks/>
          </p:cNvCxnSpPr>
          <p:nvPr/>
        </p:nvCxnSpPr>
        <p:spPr>
          <a:xfrm>
            <a:off x="3844031" y="3719743"/>
            <a:ext cx="843379" cy="399495"/>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直線コネクタ 11">
            <a:extLst>
              <a:ext uri="{FF2B5EF4-FFF2-40B4-BE49-F238E27FC236}">
                <a16:creationId xmlns:a16="http://schemas.microsoft.com/office/drawing/2014/main" id="{C0755AD6-F180-4E10-9AEC-DC84E930DE45}"/>
              </a:ext>
            </a:extLst>
          </p:cNvPr>
          <p:cNvCxnSpPr>
            <a:cxnSpLocks/>
          </p:cNvCxnSpPr>
          <p:nvPr/>
        </p:nvCxnSpPr>
        <p:spPr>
          <a:xfrm flipH="1">
            <a:off x="6599420" y="2539013"/>
            <a:ext cx="484961" cy="756822"/>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直線コネクタ 14">
            <a:extLst>
              <a:ext uri="{FF2B5EF4-FFF2-40B4-BE49-F238E27FC236}">
                <a16:creationId xmlns:a16="http://schemas.microsoft.com/office/drawing/2014/main" id="{4C83D0FF-C9D0-41D6-8D95-568821EA387E}"/>
              </a:ext>
            </a:extLst>
          </p:cNvPr>
          <p:cNvCxnSpPr>
            <a:cxnSpLocks/>
          </p:cNvCxnSpPr>
          <p:nvPr/>
        </p:nvCxnSpPr>
        <p:spPr>
          <a:xfrm>
            <a:off x="5184559" y="3295835"/>
            <a:ext cx="1473692"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直線コネクタ 21">
            <a:extLst>
              <a:ext uri="{FF2B5EF4-FFF2-40B4-BE49-F238E27FC236}">
                <a16:creationId xmlns:a16="http://schemas.microsoft.com/office/drawing/2014/main" id="{1048DD21-B75E-4260-B96E-DF66D909B11E}"/>
              </a:ext>
            </a:extLst>
          </p:cNvPr>
          <p:cNvCxnSpPr>
            <a:cxnSpLocks/>
          </p:cNvCxnSpPr>
          <p:nvPr/>
        </p:nvCxnSpPr>
        <p:spPr>
          <a:xfrm flipV="1">
            <a:off x="7190912" y="3719743"/>
            <a:ext cx="781236" cy="439445"/>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直線コネクタ 24">
            <a:extLst>
              <a:ext uri="{FF2B5EF4-FFF2-40B4-BE49-F238E27FC236}">
                <a16:creationId xmlns:a16="http://schemas.microsoft.com/office/drawing/2014/main" id="{773D6188-0678-419A-8F39-C8BEF3EE307A}"/>
              </a:ext>
            </a:extLst>
          </p:cNvPr>
          <p:cNvCxnSpPr>
            <a:cxnSpLocks/>
          </p:cNvCxnSpPr>
          <p:nvPr/>
        </p:nvCxnSpPr>
        <p:spPr>
          <a:xfrm>
            <a:off x="5125728" y="4358936"/>
            <a:ext cx="1603546"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1102489645"/>
      </p:ext>
    </p:extLst>
  </p:cSld>
  <p:clrMapOvr>
    <a:masterClrMapping/>
  </p:clrMapOvr>
  <mc:AlternateContent xmlns:mc="http://schemas.openxmlformats.org/markup-compatibility/2006" xmlns:p14="http://schemas.microsoft.com/office/powerpoint/2010/main">
    <mc:Choice Requires="p14">
      <p:transition spd="slow" p14:dur="2000" advTm="152696"/>
    </mc:Choice>
    <mc:Fallback xmlns="">
      <p:transition spd="slow" advTm="152696"/>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タイトル 2">
            <a:extLst>
              <a:ext uri="{FF2B5EF4-FFF2-40B4-BE49-F238E27FC236}">
                <a16:creationId xmlns:a16="http://schemas.microsoft.com/office/drawing/2014/main" id="{AF2403E5-E669-4DDD-9612-363BA1BC46F9}"/>
              </a:ext>
            </a:extLst>
          </p:cNvPr>
          <p:cNvSpPr txBox="1">
            <a:spLocks/>
          </p:cNvSpPr>
          <p:nvPr/>
        </p:nvSpPr>
        <p:spPr>
          <a:xfrm>
            <a:off x="457581" y="195628"/>
            <a:ext cx="1150390" cy="449800"/>
          </a:xfrm>
          <a:prstGeom prst="rect">
            <a:avLst/>
          </a:prstGeom>
        </p:spPr>
        <p:txBody>
          <a:bodyPr/>
          <a:lstStyle>
            <a:lvl1pPr algn="l" defTabSz="914400" rtl="0" eaLnBrk="1" latinLnBrk="0" hangingPunct="1">
              <a:lnSpc>
                <a:spcPct val="90000"/>
              </a:lnSpc>
              <a:spcBef>
                <a:spcPct val="0"/>
              </a:spcBef>
              <a:buNone/>
              <a:defRPr kumimoji="1" sz="4700" i="0" kern="1200" spc="-50" baseline="0">
                <a:solidFill>
                  <a:schemeClr val="tx1">
                    <a:lumMod val="75000"/>
                    <a:lumOff val="25000"/>
                  </a:schemeClr>
                </a:solidFill>
                <a:latin typeface="MS Mincho" panose="02020609040205080304" pitchFamily="17" charset="-128"/>
                <a:ea typeface="MS Mincho" panose="02020609040205080304" pitchFamily="17" charset="-128"/>
                <a:cs typeface="+mj-cs"/>
              </a:defRPr>
            </a:lvl1pPr>
          </a:lstStyle>
          <a:p>
            <a:r>
              <a:rPr lang="ja-JP" altLang="en-US" sz="2400" dirty="0"/>
              <a:t>手順</a:t>
            </a:r>
            <a:r>
              <a:rPr lang="en-US" altLang="ja-JP" sz="2400" dirty="0"/>
              <a:t>Ⅱ</a:t>
            </a:r>
          </a:p>
        </p:txBody>
      </p:sp>
      <p:pic>
        <p:nvPicPr>
          <p:cNvPr id="8" name="図 7">
            <a:extLst>
              <a:ext uri="{FF2B5EF4-FFF2-40B4-BE49-F238E27FC236}">
                <a16:creationId xmlns:a16="http://schemas.microsoft.com/office/drawing/2014/main" id="{8539CF64-E9F2-4CBE-B4F7-69F84393C40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581" y="827364"/>
            <a:ext cx="3614198" cy="2710649"/>
          </a:xfrm>
          <a:prstGeom prst="rect">
            <a:avLst/>
          </a:prstGeom>
        </p:spPr>
      </p:pic>
      <p:cxnSp>
        <p:nvCxnSpPr>
          <p:cNvPr id="14" name="直線コネクタ 13">
            <a:extLst>
              <a:ext uri="{FF2B5EF4-FFF2-40B4-BE49-F238E27FC236}">
                <a16:creationId xmlns:a16="http://schemas.microsoft.com/office/drawing/2014/main" id="{19DFF4BA-7150-4E4F-886F-BC27D3283914}"/>
              </a:ext>
            </a:extLst>
          </p:cNvPr>
          <p:cNvCxnSpPr>
            <a:cxnSpLocks/>
          </p:cNvCxnSpPr>
          <p:nvPr/>
        </p:nvCxnSpPr>
        <p:spPr>
          <a:xfrm>
            <a:off x="1061142" y="2885243"/>
            <a:ext cx="435006"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直線コネクタ 18">
            <a:extLst>
              <a:ext uri="{FF2B5EF4-FFF2-40B4-BE49-F238E27FC236}">
                <a16:creationId xmlns:a16="http://schemas.microsoft.com/office/drawing/2014/main" id="{7E875B63-6872-4764-B3BA-749F13CB277B}"/>
              </a:ext>
            </a:extLst>
          </p:cNvPr>
          <p:cNvCxnSpPr>
            <a:cxnSpLocks/>
          </p:cNvCxnSpPr>
          <p:nvPr/>
        </p:nvCxnSpPr>
        <p:spPr>
          <a:xfrm>
            <a:off x="3406701" y="2947387"/>
            <a:ext cx="435006"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pic>
        <p:nvPicPr>
          <p:cNvPr id="21" name="図 20">
            <a:extLst>
              <a:ext uri="{FF2B5EF4-FFF2-40B4-BE49-F238E27FC236}">
                <a16:creationId xmlns:a16="http://schemas.microsoft.com/office/drawing/2014/main" id="{586AFB80-5138-46FD-8F0A-4B096697AFBA}"/>
              </a:ext>
            </a:extLst>
          </p:cNvPr>
          <p:cNvPicPr>
            <a:picLocks noChangeAspect="1"/>
          </p:cNvPicPr>
          <p:nvPr/>
        </p:nvPicPr>
        <p:blipFill rotWithShape="1">
          <a:blip r:embed="rId4">
            <a:extLst>
              <a:ext uri="{28A0092B-C50C-407E-A947-70E740481C1C}">
                <a14:useLocalDpi xmlns:a14="http://schemas.microsoft.com/office/drawing/2010/main" val="0"/>
              </a:ext>
            </a:extLst>
          </a:blip>
          <a:srcRect t="4101"/>
          <a:stretch/>
        </p:blipFill>
        <p:spPr>
          <a:xfrm>
            <a:off x="4740156" y="256570"/>
            <a:ext cx="2895736" cy="2171802"/>
          </a:xfrm>
          <a:prstGeom prst="rect">
            <a:avLst/>
          </a:prstGeom>
        </p:spPr>
      </p:pic>
      <p:sp>
        <p:nvSpPr>
          <p:cNvPr id="26" name="タイトル 2">
            <a:extLst>
              <a:ext uri="{FF2B5EF4-FFF2-40B4-BE49-F238E27FC236}">
                <a16:creationId xmlns:a16="http://schemas.microsoft.com/office/drawing/2014/main" id="{0200EF76-3D30-4A06-8C21-F5542329A440}"/>
              </a:ext>
            </a:extLst>
          </p:cNvPr>
          <p:cNvSpPr txBox="1">
            <a:spLocks/>
          </p:cNvSpPr>
          <p:nvPr/>
        </p:nvSpPr>
        <p:spPr>
          <a:xfrm>
            <a:off x="913555" y="2403000"/>
            <a:ext cx="447575" cy="449800"/>
          </a:xfrm>
          <a:prstGeom prst="rect">
            <a:avLst/>
          </a:prstGeom>
        </p:spPr>
        <p:txBody>
          <a:bodyPr/>
          <a:lstStyle>
            <a:lvl1pPr algn="l" defTabSz="914400" rtl="0" eaLnBrk="1" latinLnBrk="0" hangingPunct="1">
              <a:lnSpc>
                <a:spcPct val="90000"/>
              </a:lnSpc>
              <a:spcBef>
                <a:spcPct val="0"/>
              </a:spcBef>
              <a:buNone/>
              <a:defRPr kumimoji="1" sz="4700" i="0" kern="1200" spc="-50" baseline="0">
                <a:solidFill>
                  <a:schemeClr val="tx1">
                    <a:lumMod val="75000"/>
                    <a:lumOff val="25000"/>
                  </a:schemeClr>
                </a:solidFill>
                <a:latin typeface="MS Mincho" panose="02020609040205080304" pitchFamily="17" charset="-128"/>
                <a:ea typeface="MS Mincho" panose="02020609040205080304" pitchFamily="17" charset="-128"/>
                <a:cs typeface="+mj-cs"/>
              </a:defRPr>
            </a:lvl1pPr>
          </a:lstStyle>
          <a:p>
            <a:r>
              <a:rPr lang="ja-JP" altLang="en-US" sz="2400" dirty="0"/>
              <a:t>Ａ</a:t>
            </a:r>
            <a:endParaRPr lang="en-US" altLang="ja-JP" sz="2400" dirty="0"/>
          </a:p>
        </p:txBody>
      </p:sp>
      <p:sp>
        <p:nvSpPr>
          <p:cNvPr id="27" name="タイトル 2">
            <a:extLst>
              <a:ext uri="{FF2B5EF4-FFF2-40B4-BE49-F238E27FC236}">
                <a16:creationId xmlns:a16="http://schemas.microsoft.com/office/drawing/2014/main" id="{0DCF74D2-467C-4050-A6E5-D6FF16FB35F0}"/>
              </a:ext>
            </a:extLst>
          </p:cNvPr>
          <p:cNvSpPr txBox="1">
            <a:spLocks/>
          </p:cNvSpPr>
          <p:nvPr/>
        </p:nvSpPr>
        <p:spPr>
          <a:xfrm>
            <a:off x="3277975" y="2403000"/>
            <a:ext cx="447575" cy="449800"/>
          </a:xfrm>
          <a:prstGeom prst="rect">
            <a:avLst/>
          </a:prstGeom>
        </p:spPr>
        <p:txBody>
          <a:bodyPr/>
          <a:lstStyle>
            <a:lvl1pPr algn="l" defTabSz="914400" rtl="0" eaLnBrk="1" latinLnBrk="0" hangingPunct="1">
              <a:lnSpc>
                <a:spcPct val="90000"/>
              </a:lnSpc>
              <a:spcBef>
                <a:spcPct val="0"/>
              </a:spcBef>
              <a:buNone/>
              <a:defRPr kumimoji="1" sz="4700" i="0" kern="1200" spc="-50" baseline="0">
                <a:solidFill>
                  <a:schemeClr val="tx1">
                    <a:lumMod val="75000"/>
                    <a:lumOff val="25000"/>
                  </a:schemeClr>
                </a:solidFill>
                <a:latin typeface="MS Mincho" panose="02020609040205080304" pitchFamily="17" charset="-128"/>
                <a:ea typeface="MS Mincho" panose="02020609040205080304" pitchFamily="17" charset="-128"/>
                <a:cs typeface="+mj-cs"/>
              </a:defRPr>
            </a:lvl1pPr>
          </a:lstStyle>
          <a:p>
            <a:r>
              <a:rPr lang="ja-JP" altLang="en-US" sz="2400" dirty="0"/>
              <a:t>Ｂ</a:t>
            </a:r>
            <a:endParaRPr lang="en-US" altLang="ja-JP" sz="2400" dirty="0"/>
          </a:p>
        </p:txBody>
      </p:sp>
      <p:pic>
        <p:nvPicPr>
          <p:cNvPr id="31" name="図 30">
            <a:extLst>
              <a:ext uri="{FF2B5EF4-FFF2-40B4-BE49-F238E27FC236}">
                <a16:creationId xmlns:a16="http://schemas.microsoft.com/office/drawing/2014/main" id="{325BF252-23F0-4B13-8E49-302495A253CB}"/>
              </a:ext>
            </a:extLst>
          </p:cNvPr>
          <p:cNvPicPr>
            <a:picLocks noChangeAspect="1"/>
          </p:cNvPicPr>
          <p:nvPr/>
        </p:nvPicPr>
        <p:blipFill rotWithShape="1">
          <a:blip r:embed="rId5">
            <a:extLst>
              <a:ext uri="{28A0092B-C50C-407E-A947-70E740481C1C}">
                <a14:useLocalDpi xmlns:a14="http://schemas.microsoft.com/office/drawing/2010/main" val="0"/>
              </a:ext>
            </a:extLst>
          </a:blip>
          <a:srcRect t="3518" b="4860"/>
          <a:stretch/>
        </p:blipFill>
        <p:spPr>
          <a:xfrm>
            <a:off x="8580339" y="1696745"/>
            <a:ext cx="3381970" cy="2501283"/>
          </a:xfrm>
          <a:prstGeom prst="rect">
            <a:avLst/>
          </a:prstGeom>
        </p:spPr>
      </p:pic>
      <p:sp>
        <p:nvSpPr>
          <p:cNvPr id="17" name="タイトル 2">
            <a:extLst>
              <a:ext uri="{FF2B5EF4-FFF2-40B4-BE49-F238E27FC236}">
                <a16:creationId xmlns:a16="http://schemas.microsoft.com/office/drawing/2014/main" id="{4CD7BE36-014B-4F64-AA9E-9FEEC7DD2E5D}"/>
              </a:ext>
            </a:extLst>
          </p:cNvPr>
          <p:cNvSpPr txBox="1">
            <a:spLocks/>
          </p:cNvSpPr>
          <p:nvPr/>
        </p:nvSpPr>
        <p:spPr>
          <a:xfrm>
            <a:off x="2058678" y="2601324"/>
            <a:ext cx="530098" cy="435006"/>
          </a:xfrm>
          <a:prstGeom prst="rect">
            <a:avLst/>
          </a:prstGeom>
        </p:spPr>
        <p:txBody>
          <a:bodyPr/>
          <a:lstStyle>
            <a:lvl1pPr algn="l" defTabSz="914400" rtl="0" eaLnBrk="1" latinLnBrk="0" hangingPunct="1">
              <a:lnSpc>
                <a:spcPct val="90000"/>
              </a:lnSpc>
              <a:spcBef>
                <a:spcPct val="0"/>
              </a:spcBef>
              <a:buNone/>
              <a:defRPr kumimoji="1" sz="4700" i="0" kern="1200" spc="-50" baseline="0">
                <a:solidFill>
                  <a:schemeClr val="tx1">
                    <a:lumMod val="75000"/>
                    <a:lumOff val="25000"/>
                  </a:schemeClr>
                </a:solidFill>
                <a:latin typeface="MS Mincho" panose="02020609040205080304" pitchFamily="17" charset="-128"/>
                <a:ea typeface="MS Mincho" panose="02020609040205080304" pitchFamily="17" charset="-128"/>
                <a:cs typeface="+mj-cs"/>
              </a:defRPr>
            </a:lvl1pPr>
          </a:lstStyle>
          <a:p>
            <a:r>
              <a:rPr lang="ja-JP" altLang="en-US" sz="2400" dirty="0">
                <a:solidFill>
                  <a:schemeClr val="bg1"/>
                </a:solidFill>
              </a:rPr>
              <a:t>Ｃ</a:t>
            </a:r>
            <a:endParaRPr lang="en-US" altLang="ja-JP" sz="2400" dirty="0">
              <a:solidFill>
                <a:schemeClr val="bg1"/>
              </a:solidFill>
            </a:endParaRPr>
          </a:p>
        </p:txBody>
      </p:sp>
      <p:pic>
        <p:nvPicPr>
          <p:cNvPr id="9" name="図 8">
            <a:extLst>
              <a:ext uri="{FF2B5EF4-FFF2-40B4-BE49-F238E27FC236}">
                <a16:creationId xmlns:a16="http://schemas.microsoft.com/office/drawing/2014/main" id="{D4D7F2ED-9A14-4799-83F5-B75F822F784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08731" y="4251314"/>
            <a:ext cx="2659004" cy="1994253"/>
          </a:xfrm>
          <a:prstGeom prst="rect">
            <a:avLst/>
          </a:prstGeom>
        </p:spPr>
      </p:pic>
      <p:sp>
        <p:nvSpPr>
          <p:cNvPr id="10" name="矢印: 右 9">
            <a:extLst>
              <a:ext uri="{FF2B5EF4-FFF2-40B4-BE49-F238E27FC236}">
                <a16:creationId xmlns:a16="http://schemas.microsoft.com/office/drawing/2014/main" id="{C5626777-3422-41E9-B51D-86A89BBB15FC}"/>
              </a:ext>
            </a:extLst>
          </p:cNvPr>
          <p:cNvSpPr/>
          <p:nvPr/>
        </p:nvSpPr>
        <p:spPr>
          <a:xfrm rot="6320291">
            <a:off x="1404180" y="3722931"/>
            <a:ext cx="532286" cy="403678"/>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タイトル 2">
            <a:extLst>
              <a:ext uri="{FF2B5EF4-FFF2-40B4-BE49-F238E27FC236}">
                <a16:creationId xmlns:a16="http://schemas.microsoft.com/office/drawing/2014/main" id="{3CE8FB3E-7DEB-4FE3-8AD8-3275C8AE872C}"/>
              </a:ext>
            </a:extLst>
          </p:cNvPr>
          <p:cNvSpPr txBox="1">
            <a:spLocks/>
          </p:cNvSpPr>
          <p:nvPr/>
        </p:nvSpPr>
        <p:spPr>
          <a:xfrm>
            <a:off x="2183015" y="3787006"/>
            <a:ext cx="2290400" cy="330954"/>
          </a:xfrm>
          <a:prstGeom prst="rect">
            <a:avLst/>
          </a:prstGeom>
        </p:spPr>
        <p:txBody>
          <a:bodyPr/>
          <a:lstStyle>
            <a:lvl1pPr algn="l" defTabSz="914400" rtl="0" eaLnBrk="1" latinLnBrk="0" hangingPunct="1">
              <a:lnSpc>
                <a:spcPct val="90000"/>
              </a:lnSpc>
              <a:spcBef>
                <a:spcPct val="0"/>
              </a:spcBef>
              <a:buNone/>
              <a:defRPr kumimoji="1" sz="4700" i="0" kern="1200" spc="-50" baseline="0">
                <a:solidFill>
                  <a:schemeClr val="tx1">
                    <a:lumMod val="75000"/>
                    <a:lumOff val="25000"/>
                  </a:schemeClr>
                </a:solidFill>
                <a:latin typeface="MS Mincho" panose="02020609040205080304" pitchFamily="17" charset="-128"/>
                <a:ea typeface="MS Mincho" panose="02020609040205080304" pitchFamily="17" charset="-128"/>
                <a:cs typeface="+mj-cs"/>
              </a:defRPr>
            </a:lvl1pPr>
          </a:lstStyle>
          <a:p>
            <a:r>
              <a:rPr lang="ja-JP" altLang="en-US" sz="1600" dirty="0">
                <a:solidFill>
                  <a:schemeClr val="tx1"/>
                </a:solidFill>
              </a:rPr>
              <a:t>①</a:t>
            </a:r>
            <a:r>
              <a:rPr lang="en-US" altLang="ja-JP" sz="1600" dirty="0">
                <a:solidFill>
                  <a:schemeClr val="tx1"/>
                </a:solidFill>
              </a:rPr>
              <a:t>〝</a:t>
            </a:r>
            <a:r>
              <a:rPr lang="ja-JP" altLang="en-US" sz="1600" dirty="0">
                <a:solidFill>
                  <a:schemeClr val="tx1"/>
                </a:solidFill>
              </a:rPr>
              <a:t>Ｃ</a:t>
            </a:r>
            <a:r>
              <a:rPr lang="en-US" altLang="ja-JP" sz="1600" dirty="0">
                <a:solidFill>
                  <a:schemeClr val="tx1"/>
                </a:solidFill>
              </a:rPr>
              <a:t>〟</a:t>
            </a:r>
            <a:r>
              <a:rPr lang="ja-JP" altLang="en-US" sz="1600" dirty="0">
                <a:solidFill>
                  <a:schemeClr val="tx1"/>
                </a:solidFill>
              </a:rPr>
              <a:t>を折り曲げる。</a:t>
            </a:r>
            <a:endParaRPr lang="en-US" altLang="ja-JP" sz="1600" dirty="0">
              <a:solidFill>
                <a:schemeClr val="tx1"/>
              </a:solidFill>
            </a:endParaRPr>
          </a:p>
        </p:txBody>
      </p:sp>
      <p:pic>
        <p:nvPicPr>
          <p:cNvPr id="15" name="図 14">
            <a:extLst>
              <a:ext uri="{FF2B5EF4-FFF2-40B4-BE49-F238E27FC236}">
                <a16:creationId xmlns:a16="http://schemas.microsoft.com/office/drawing/2014/main" id="{E444B875-7128-45FF-AE36-4E861EA15A39}"/>
              </a:ext>
            </a:extLst>
          </p:cNvPr>
          <p:cNvPicPr>
            <a:picLocks noChangeAspect="1"/>
          </p:cNvPicPr>
          <p:nvPr/>
        </p:nvPicPr>
        <p:blipFill rotWithShape="1">
          <a:blip r:embed="rId7">
            <a:extLst>
              <a:ext uri="{28A0092B-C50C-407E-A947-70E740481C1C}">
                <a14:useLocalDpi xmlns:a14="http://schemas.microsoft.com/office/drawing/2010/main" val="0"/>
              </a:ext>
            </a:extLst>
          </a:blip>
          <a:srcRect t="7698"/>
          <a:stretch/>
        </p:blipFill>
        <p:spPr>
          <a:xfrm>
            <a:off x="4721058" y="3352702"/>
            <a:ext cx="3137763" cy="2172170"/>
          </a:xfrm>
          <a:prstGeom prst="rect">
            <a:avLst/>
          </a:prstGeom>
        </p:spPr>
      </p:pic>
      <p:sp>
        <p:nvSpPr>
          <p:cNvPr id="16" name="矢印: 右 15">
            <a:extLst>
              <a:ext uri="{FF2B5EF4-FFF2-40B4-BE49-F238E27FC236}">
                <a16:creationId xmlns:a16="http://schemas.microsoft.com/office/drawing/2014/main" id="{AB38FF1A-B033-47A2-9643-CACB463F08F7}"/>
              </a:ext>
            </a:extLst>
          </p:cNvPr>
          <p:cNvSpPr/>
          <p:nvPr/>
        </p:nvSpPr>
        <p:spPr>
          <a:xfrm rot="20461725">
            <a:off x="3733397" y="4769205"/>
            <a:ext cx="532286" cy="403678"/>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タイトル 2">
            <a:extLst>
              <a:ext uri="{FF2B5EF4-FFF2-40B4-BE49-F238E27FC236}">
                <a16:creationId xmlns:a16="http://schemas.microsoft.com/office/drawing/2014/main" id="{0D519C0E-92B4-4D24-9DBB-73A84C40CF7C}"/>
              </a:ext>
            </a:extLst>
          </p:cNvPr>
          <p:cNvSpPr txBox="1">
            <a:spLocks/>
          </p:cNvSpPr>
          <p:nvPr/>
        </p:nvSpPr>
        <p:spPr>
          <a:xfrm>
            <a:off x="4183496" y="5701751"/>
            <a:ext cx="4578763" cy="330954"/>
          </a:xfrm>
          <a:prstGeom prst="rect">
            <a:avLst/>
          </a:prstGeom>
        </p:spPr>
        <p:txBody>
          <a:bodyPr/>
          <a:lstStyle>
            <a:lvl1pPr algn="l" defTabSz="914400" rtl="0" eaLnBrk="1" latinLnBrk="0" hangingPunct="1">
              <a:lnSpc>
                <a:spcPct val="90000"/>
              </a:lnSpc>
              <a:spcBef>
                <a:spcPct val="0"/>
              </a:spcBef>
              <a:buNone/>
              <a:defRPr kumimoji="1" sz="4700" i="0" kern="1200" spc="-50" baseline="0">
                <a:solidFill>
                  <a:schemeClr val="tx1">
                    <a:lumMod val="75000"/>
                    <a:lumOff val="25000"/>
                  </a:schemeClr>
                </a:solidFill>
                <a:latin typeface="MS Mincho" panose="02020609040205080304" pitchFamily="17" charset="-128"/>
                <a:ea typeface="MS Mincho" panose="02020609040205080304" pitchFamily="17" charset="-128"/>
                <a:cs typeface="+mj-cs"/>
              </a:defRPr>
            </a:lvl1pPr>
          </a:lstStyle>
          <a:p>
            <a:r>
              <a:rPr lang="ja-JP" altLang="en-US" sz="1600" dirty="0">
                <a:solidFill>
                  <a:schemeClr val="tx1"/>
                </a:solidFill>
              </a:rPr>
              <a:t>②抱え込むように</a:t>
            </a:r>
            <a:r>
              <a:rPr lang="en-US" altLang="ja-JP" sz="1600" dirty="0">
                <a:solidFill>
                  <a:schemeClr val="tx1"/>
                </a:solidFill>
              </a:rPr>
              <a:t>〝</a:t>
            </a:r>
            <a:r>
              <a:rPr lang="ja-JP" altLang="en-US" sz="1600" dirty="0">
                <a:solidFill>
                  <a:schemeClr val="tx1"/>
                </a:solidFill>
              </a:rPr>
              <a:t>Ａ</a:t>
            </a:r>
            <a:r>
              <a:rPr lang="en-US" altLang="ja-JP" sz="1600" dirty="0">
                <a:solidFill>
                  <a:schemeClr val="tx1"/>
                </a:solidFill>
              </a:rPr>
              <a:t>〟</a:t>
            </a:r>
            <a:r>
              <a:rPr lang="ja-JP" altLang="en-US" sz="1600" dirty="0">
                <a:solidFill>
                  <a:schemeClr val="tx1"/>
                </a:solidFill>
              </a:rPr>
              <a:t>と</a:t>
            </a:r>
            <a:r>
              <a:rPr lang="en-US" altLang="ja-JP" sz="1600" dirty="0">
                <a:solidFill>
                  <a:schemeClr val="tx1"/>
                </a:solidFill>
              </a:rPr>
              <a:t>〝</a:t>
            </a:r>
            <a:r>
              <a:rPr lang="ja-JP" altLang="en-US" sz="1600" dirty="0">
                <a:solidFill>
                  <a:schemeClr val="tx1"/>
                </a:solidFill>
              </a:rPr>
              <a:t>Ｂ</a:t>
            </a:r>
            <a:r>
              <a:rPr lang="en-US" altLang="ja-JP" sz="1600" dirty="0">
                <a:solidFill>
                  <a:schemeClr val="tx1"/>
                </a:solidFill>
              </a:rPr>
              <a:t>〟</a:t>
            </a:r>
            <a:r>
              <a:rPr lang="ja-JP" altLang="en-US" sz="1600" dirty="0">
                <a:solidFill>
                  <a:schemeClr val="tx1"/>
                </a:solidFill>
              </a:rPr>
              <a:t>を折り曲げる。</a:t>
            </a:r>
            <a:endParaRPr lang="en-US" altLang="ja-JP" sz="1600" dirty="0">
              <a:solidFill>
                <a:schemeClr val="tx1"/>
              </a:solidFill>
            </a:endParaRPr>
          </a:p>
        </p:txBody>
      </p:sp>
      <p:sp>
        <p:nvSpPr>
          <p:cNvPr id="30" name="タイトル 2">
            <a:extLst>
              <a:ext uri="{FF2B5EF4-FFF2-40B4-BE49-F238E27FC236}">
                <a16:creationId xmlns:a16="http://schemas.microsoft.com/office/drawing/2014/main" id="{FF18AB59-D229-414F-ADE5-1C24615CB0FB}"/>
              </a:ext>
            </a:extLst>
          </p:cNvPr>
          <p:cNvSpPr txBox="1">
            <a:spLocks/>
          </p:cNvSpPr>
          <p:nvPr/>
        </p:nvSpPr>
        <p:spPr>
          <a:xfrm>
            <a:off x="5674158" y="2594662"/>
            <a:ext cx="5015787" cy="581161"/>
          </a:xfrm>
          <a:prstGeom prst="rect">
            <a:avLst/>
          </a:prstGeom>
        </p:spPr>
        <p:txBody>
          <a:bodyPr/>
          <a:lstStyle>
            <a:lvl1pPr algn="l" defTabSz="914400" rtl="0" eaLnBrk="1" latinLnBrk="0" hangingPunct="1">
              <a:lnSpc>
                <a:spcPct val="90000"/>
              </a:lnSpc>
              <a:spcBef>
                <a:spcPct val="0"/>
              </a:spcBef>
              <a:buNone/>
              <a:defRPr kumimoji="1" sz="4700" i="0" kern="1200" spc="-50" baseline="0">
                <a:solidFill>
                  <a:schemeClr val="tx1">
                    <a:lumMod val="75000"/>
                    <a:lumOff val="25000"/>
                  </a:schemeClr>
                </a:solidFill>
                <a:latin typeface="MS Mincho" panose="02020609040205080304" pitchFamily="17" charset="-128"/>
                <a:ea typeface="MS Mincho" panose="02020609040205080304" pitchFamily="17" charset="-128"/>
                <a:cs typeface="+mj-cs"/>
              </a:defRPr>
            </a:lvl1pPr>
          </a:lstStyle>
          <a:p>
            <a:r>
              <a:rPr lang="ja-JP" altLang="en-US" sz="1600" dirty="0">
                <a:solidFill>
                  <a:schemeClr val="tx1"/>
                </a:solidFill>
              </a:rPr>
              <a:t>③</a:t>
            </a:r>
            <a:r>
              <a:rPr lang="en-US" altLang="ja-JP" sz="1600" dirty="0">
                <a:solidFill>
                  <a:schemeClr val="tx1"/>
                </a:solidFill>
              </a:rPr>
              <a:t>〝</a:t>
            </a:r>
            <a:r>
              <a:rPr lang="ja-JP" altLang="en-US" sz="1600" dirty="0">
                <a:solidFill>
                  <a:schemeClr val="tx1"/>
                </a:solidFill>
              </a:rPr>
              <a:t>Ａ</a:t>
            </a:r>
            <a:r>
              <a:rPr lang="en-US" altLang="ja-JP" sz="1600" dirty="0">
                <a:solidFill>
                  <a:schemeClr val="tx1"/>
                </a:solidFill>
              </a:rPr>
              <a:t>〟</a:t>
            </a:r>
            <a:r>
              <a:rPr lang="ja-JP" altLang="en-US" sz="1600" dirty="0">
                <a:solidFill>
                  <a:schemeClr val="tx1"/>
                </a:solidFill>
              </a:rPr>
              <a:t>と</a:t>
            </a:r>
            <a:r>
              <a:rPr lang="en-US" altLang="ja-JP" sz="1600" dirty="0">
                <a:solidFill>
                  <a:schemeClr val="tx1"/>
                </a:solidFill>
              </a:rPr>
              <a:t>〝</a:t>
            </a:r>
            <a:r>
              <a:rPr lang="ja-JP" altLang="en-US" sz="1600" dirty="0">
                <a:solidFill>
                  <a:schemeClr val="tx1"/>
                </a:solidFill>
              </a:rPr>
              <a:t>Ｂ</a:t>
            </a:r>
            <a:r>
              <a:rPr lang="en-US" altLang="ja-JP" sz="1600" dirty="0">
                <a:solidFill>
                  <a:schemeClr val="tx1"/>
                </a:solidFill>
              </a:rPr>
              <a:t>〟</a:t>
            </a:r>
            <a:r>
              <a:rPr lang="ja-JP" altLang="en-US" sz="1600" dirty="0">
                <a:solidFill>
                  <a:schemeClr val="tx1"/>
                </a:solidFill>
              </a:rPr>
              <a:t>の切れ込み</a:t>
            </a:r>
            <a:endParaRPr lang="en-US" altLang="ja-JP" sz="1600" dirty="0">
              <a:solidFill>
                <a:schemeClr val="tx1"/>
              </a:solidFill>
            </a:endParaRPr>
          </a:p>
          <a:p>
            <a:r>
              <a:rPr lang="ja-JP" altLang="en-US" sz="1600" dirty="0">
                <a:solidFill>
                  <a:schemeClr val="tx1"/>
                </a:solidFill>
              </a:rPr>
              <a:t>　</a:t>
            </a:r>
            <a:r>
              <a:rPr lang="en-US" altLang="ja-JP" sz="1600" dirty="0">
                <a:solidFill>
                  <a:schemeClr val="tx1"/>
                </a:solidFill>
              </a:rPr>
              <a:t>(</a:t>
            </a:r>
            <a:r>
              <a:rPr lang="ja-JP" altLang="en-US" sz="1600" dirty="0">
                <a:solidFill>
                  <a:schemeClr val="tx1"/>
                </a:solidFill>
              </a:rPr>
              <a:t>赤線</a:t>
            </a:r>
            <a:r>
              <a:rPr lang="en-US" altLang="ja-JP" sz="1600" dirty="0">
                <a:solidFill>
                  <a:schemeClr val="tx1"/>
                </a:solidFill>
              </a:rPr>
              <a:t>)</a:t>
            </a:r>
            <a:r>
              <a:rPr lang="ja-JP" altLang="en-US" sz="1600" dirty="0">
                <a:solidFill>
                  <a:schemeClr val="tx1"/>
                </a:solidFill>
              </a:rPr>
              <a:t>を差し込む。</a:t>
            </a:r>
            <a:endParaRPr lang="en-US" altLang="ja-JP" sz="1600" dirty="0">
              <a:solidFill>
                <a:schemeClr val="tx1"/>
              </a:solidFill>
            </a:endParaRPr>
          </a:p>
        </p:txBody>
      </p:sp>
      <p:sp>
        <p:nvSpPr>
          <p:cNvPr id="18" name="矢印: 右 17">
            <a:extLst>
              <a:ext uri="{FF2B5EF4-FFF2-40B4-BE49-F238E27FC236}">
                <a16:creationId xmlns:a16="http://schemas.microsoft.com/office/drawing/2014/main" id="{BA072C0D-C6F9-4443-B4F4-DE512B4B99EB}"/>
              </a:ext>
            </a:extLst>
          </p:cNvPr>
          <p:cNvSpPr/>
          <p:nvPr/>
        </p:nvSpPr>
        <p:spPr>
          <a:xfrm rot="16200000">
            <a:off x="5043540" y="2635025"/>
            <a:ext cx="532286" cy="403678"/>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矢印: 右 22">
            <a:extLst>
              <a:ext uri="{FF2B5EF4-FFF2-40B4-BE49-F238E27FC236}">
                <a16:creationId xmlns:a16="http://schemas.microsoft.com/office/drawing/2014/main" id="{B78EBE72-3860-4788-A025-9887AD33A95D}"/>
              </a:ext>
            </a:extLst>
          </p:cNvPr>
          <p:cNvSpPr/>
          <p:nvPr/>
        </p:nvSpPr>
        <p:spPr>
          <a:xfrm rot="1564703">
            <a:off x="7865406" y="1456447"/>
            <a:ext cx="532286" cy="403678"/>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タイトル 2">
            <a:extLst>
              <a:ext uri="{FF2B5EF4-FFF2-40B4-BE49-F238E27FC236}">
                <a16:creationId xmlns:a16="http://schemas.microsoft.com/office/drawing/2014/main" id="{10F6ED2B-1844-474F-83CF-7FD3A6E05BAE}"/>
              </a:ext>
            </a:extLst>
          </p:cNvPr>
          <p:cNvSpPr txBox="1">
            <a:spLocks/>
          </p:cNvSpPr>
          <p:nvPr/>
        </p:nvSpPr>
        <p:spPr>
          <a:xfrm>
            <a:off x="9472078" y="4505162"/>
            <a:ext cx="1971239" cy="330954"/>
          </a:xfrm>
          <a:prstGeom prst="rect">
            <a:avLst/>
          </a:prstGeom>
        </p:spPr>
        <p:txBody>
          <a:bodyPr/>
          <a:lstStyle>
            <a:lvl1pPr algn="l" defTabSz="914400" rtl="0" eaLnBrk="1" latinLnBrk="0" hangingPunct="1">
              <a:lnSpc>
                <a:spcPct val="90000"/>
              </a:lnSpc>
              <a:spcBef>
                <a:spcPct val="0"/>
              </a:spcBef>
              <a:buNone/>
              <a:defRPr kumimoji="1" sz="4700" i="0" kern="1200" spc="-50" baseline="0">
                <a:solidFill>
                  <a:schemeClr val="tx1">
                    <a:lumMod val="75000"/>
                    <a:lumOff val="25000"/>
                  </a:schemeClr>
                </a:solidFill>
                <a:latin typeface="MS Mincho" panose="02020609040205080304" pitchFamily="17" charset="-128"/>
                <a:ea typeface="MS Mincho" panose="02020609040205080304" pitchFamily="17" charset="-128"/>
                <a:cs typeface="+mj-cs"/>
              </a:defRPr>
            </a:lvl1pPr>
          </a:lstStyle>
          <a:p>
            <a:r>
              <a:rPr lang="ja-JP" altLang="en-US" sz="1600" dirty="0">
                <a:solidFill>
                  <a:schemeClr val="tx1"/>
                </a:solidFill>
              </a:rPr>
              <a:t>④底部分が完成。</a:t>
            </a:r>
            <a:endParaRPr lang="en-US" altLang="ja-JP" sz="1600" dirty="0">
              <a:solidFill>
                <a:schemeClr val="tx1"/>
              </a:solidFill>
            </a:endParaRPr>
          </a:p>
        </p:txBody>
      </p:sp>
    </p:spTree>
    <p:custDataLst>
      <p:tags r:id="rId1"/>
    </p:custDataLst>
    <p:extLst>
      <p:ext uri="{BB962C8B-B14F-4D97-AF65-F5344CB8AC3E}">
        <p14:creationId xmlns:p14="http://schemas.microsoft.com/office/powerpoint/2010/main" val="1922063890"/>
      </p:ext>
    </p:extLst>
  </p:cSld>
  <p:clrMapOvr>
    <a:masterClrMapping/>
  </p:clrMapOvr>
  <mc:AlternateContent xmlns:mc="http://schemas.openxmlformats.org/markup-compatibility/2006" xmlns:p14="http://schemas.microsoft.com/office/powerpoint/2010/main">
    <mc:Choice Requires="p14">
      <p:transition spd="slow" p14:dur="2000" advTm="152696"/>
    </mc:Choice>
    <mc:Fallback xmlns="">
      <p:transition spd="slow" advTm="152696"/>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6">
                                            <p:txEl>
                                              <p:pRg st="0" end="0"/>
                                            </p:txEl>
                                          </p:spTgt>
                                        </p:tgtEl>
                                        <p:attrNameLst>
                                          <p:attrName>style.visibility</p:attrName>
                                        </p:attrNameLst>
                                      </p:cBhvr>
                                      <p:to>
                                        <p:strVal val="visible"/>
                                      </p:to>
                                    </p:set>
                                    <p:animEffect transition="in" filter="fade">
                                      <p:cBhvr>
                                        <p:cTn id="12" dur="500"/>
                                        <p:tgtEl>
                                          <p:spTgt spid="2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7">
                                            <p:txEl>
                                              <p:pRg st="0" end="0"/>
                                            </p:txEl>
                                          </p:spTgt>
                                        </p:tgtEl>
                                        <p:attrNameLst>
                                          <p:attrName>style.visibility</p:attrName>
                                        </p:attrNameLst>
                                      </p:cBhvr>
                                      <p:to>
                                        <p:strVal val="visible"/>
                                      </p:to>
                                    </p:set>
                                    <p:animEffect transition="in" filter="fade">
                                      <p:cBhvr>
                                        <p:cTn id="17" dur="500"/>
                                        <p:tgtEl>
                                          <p:spTgt spid="27">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7">
                                            <p:txEl>
                                              <p:pRg st="0" end="0"/>
                                            </p:txEl>
                                          </p:spTgt>
                                        </p:tgtEl>
                                        <p:attrNameLst>
                                          <p:attrName>style.visibility</p:attrName>
                                        </p:attrNameLst>
                                      </p:cBhvr>
                                      <p:to>
                                        <p:strVal val="visible"/>
                                      </p:to>
                                    </p:set>
                                    <p:animEffect transition="in" filter="fade">
                                      <p:cBhvr>
                                        <p:cTn id="22" dur="500"/>
                                        <p:tgtEl>
                                          <p:spTgt spid="17">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2">
                                            <p:txEl>
                                              <p:pRg st="0" end="0"/>
                                            </p:txEl>
                                          </p:spTgt>
                                        </p:tgtEl>
                                        <p:attrNameLst>
                                          <p:attrName>style.visibility</p:attrName>
                                        </p:attrNameLst>
                                      </p:cBhvr>
                                      <p:to>
                                        <p:strVal val="visible"/>
                                      </p:to>
                                    </p:set>
                                    <p:animEffect transition="in" filter="fade">
                                      <p:cBhvr>
                                        <p:cTn id="27" dur="500"/>
                                        <p:tgtEl>
                                          <p:spTgt spid="22">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9">
                                            <p:txEl>
                                              <p:pRg st="0" end="0"/>
                                            </p:txEl>
                                          </p:spTgt>
                                        </p:tgtEl>
                                        <p:attrNameLst>
                                          <p:attrName>style.visibility</p:attrName>
                                        </p:attrNameLst>
                                      </p:cBhvr>
                                      <p:to>
                                        <p:strVal val="visible"/>
                                      </p:to>
                                    </p:set>
                                    <p:animEffect transition="in" filter="fade">
                                      <p:cBhvr>
                                        <p:cTn id="32" dur="500"/>
                                        <p:tgtEl>
                                          <p:spTgt spid="29">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0">
                                            <p:txEl>
                                              <p:pRg st="0" end="0"/>
                                            </p:txEl>
                                          </p:spTgt>
                                        </p:tgtEl>
                                        <p:attrNameLst>
                                          <p:attrName>style.visibility</p:attrName>
                                        </p:attrNameLst>
                                      </p:cBhvr>
                                      <p:to>
                                        <p:strVal val="visible"/>
                                      </p:to>
                                    </p:set>
                                    <p:animEffect transition="in" filter="fade">
                                      <p:cBhvr>
                                        <p:cTn id="37" dur="500"/>
                                        <p:tgtEl>
                                          <p:spTgt spid="30">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0">
                                            <p:txEl>
                                              <p:pRg st="1" end="1"/>
                                            </p:txEl>
                                          </p:spTgt>
                                        </p:tgtEl>
                                        <p:attrNameLst>
                                          <p:attrName>style.visibility</p:attrName>
                                        </p:attrNameLst>
                                      </p:cBhvr>
                                      <p:to>
                                        <p:strVal val="visible"/>
                                      </p:to>
                                    </p:set>
                                    <p:animEffect transition="in" filter="fade">
                                      <p:cBhvr>
                                        <p:cTn id="42" dur="500"/>
                                        <p:tgtEl>
                                          <p:spTgt spid="30">
                                            <p:txEl>
                                              <p:pRg st="1" end="1"/>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6">
                                            <p:txEl>
                                              <p:pRg st="0" end="0"/>
                                            </p:txEl>
                                          </p:spTgt>
                                        </p:tgtEl>
                                        <p:attrNameLst>
                                          <p:attrName>style.visibility</p:attrName>
                                        </p:attrNameLst>
                                      </p:cBhvr>
                                      <p:to>
                                        <p:strVal val="visible"/>
                                      </p:to>
                                    </p:set>
                                    <p:animEffect transition="in" filter="fade">
                                      <p:cBhvr>
                                        <p:cTn id="47" dur="500"/>
                                        <p:tgtEl>
                                          <p:spTgt spid="3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タイトル 2">
            <a:extLst>
              <a:ext uri="{FF2B5EF4-FFF2-40B4-BE49-F238E27FC236}">
                <a16:creationId xmlns:a16="http://schemas.microsoft.com/office/drawing/2014/main" id="{AF2403E5-E669-4DDD-9612-363BA1BC46F9}"/>
              </a:ext>
            </a:extLst>
          </p:cNvPr>
          <p:cNvSpPr txBox="1">
            <a:spLocks/>
          </p:cNvSpPr>
          <p:nvPr/>
        </p:nvSpPr>
        <p:spPr>
          <a:xfrm>
            <a:off x="272387" y="645825"/>
            <a:ext cx="1150390" cy="449800"/>
          </a:xfrm>
          <a:prstGeom prst="rect">
            <a:avLst/>
          </a:prstGeom>
        </p:spPr>
        <p:txBody>
          <a:bodyPr/>
          <a:lstStyle>
            <a:lvl1pPr algn="l" defTabSz="914400" rtl="0" eaLnBrk="1" latinLnBrk="0" hangingPunct="1">
              <a:lnSpc>
                <a:spcPct val="90000"/>
              </a:lnSpc>
              <a:spcBef>
                <a:spcPct val="0"/>
              </a:spcBef>
              <a:buNone/>
              <a:defRPr kumimoji="1" sz="4700" i="0" kern="1200" spc="-50" baseline="0">
                <a:solidFill>
                  <a:schemeClr val="tx1">
                    <a:lumMod val="75000"/>
                    <a:lumOff val="25000"/>
                  </a:schemeClr>
                </a:solidFill>
                <a:latin typeface="MS Mincho" panose="02020609040205080304" pitchFamily="17" charset="-128"/>
                <a:ea typeface="MS Mincho" panose="02020609040205080304" pitchFamily="17" charset="-128"/>
                <a:cs typeface="+mj-cs"/>
              </a:defRPr>
            </a:lvl1pPr>
          </a:lstStyle>
          <a:p>
            <a:r>
              <a:rPr lang="ja-JP" altLang="en-US" sz="2400" dirty="0"/>
              <a:t>手順</a:t>
            </a:r>
            <a:r>
              <a:rPr lang="en-US" altLang="ja-JP" sz="2400" dirty="0"/>
              <a:t>Ⅲ</a:t>
            </a:r>
          </a:p>
        </p:txBody>
      </p:sp>
      <p:pic>
        <p:nvPicPr>
          <p:cNvPr id="8" name="図 7">
            <a:extLst>
              <a:ext uri="{FF2B5EF4-FFF2-40B4-BE49-F238E27FC236}">
                <a16:creationId xmlns:a16="http://schemas.microsoft.com/office/drawing/2014/main" id="{E1888260-186E-4E1E-B655-5A86025DF61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26899" y="528390"/>
            <a:ext cx="2650370" cy="1987778"/>
          </a:xfrm>
          <a:prstGeom prst="rect">
            <a:avLst/>
          </a:prstGeom>
        </p:spPr>
      </p:pic>
      <p:sp>
        <p:nvSpPr>
          <p:cNvPr id="10" name="楕円 9">
            <a:extLst>
              <a:ext uri="{FF2B5EF4-FFF2-40B4-BE49-F238E27FC236}">
                <a16:creationId xmlns:a16="http://schemas.microsoft.com/office/drawing/2014/main" id="{4C415A0F-A8AB-4E8F-8E7E-EA6A3544970D}"/>
              </a:ext>
            </a:extLst>
          </p:cNvPr>
          <p:cNvSpPr/>
          <p:nvPr/>
        </p:nvSpPr>
        <p:spPr>
          <a:xfrm>
            <a:off x="6734578" y="1726054"/>
            <a:ext cx="726116" cy="313679"/>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楕円 12">
            <a:extLst>
              <a:ext uri="{FF2B5EF4-FFF2-40B4-BE49-F238E27FC236}">
                <a16:creationId xmlns:a16="http://schemas.microsoft.com/office/drawing/2014/main" id="{542B52B2-71DF-427E-A516-A9AD211C5E13}"/>
              </a:ext>
            </a:extLst>
          </p:cNvPr>
          <p:cNvSpPr/>
          <p:nvPr/>
        </p:nvSpPr>
        <p:spPr>
          <a:xfrm>
            <a:off x="7374154" y="1153551"/>
            <a:ext cx="726116" cy="36176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矢印: 右 13">
            <a:extLst>
              <a:ext uri="{FF2B5EF4-FFF2-40B4-BE49-F238E27FC236}">
                <a16:creationId xmlns:a16="http://schemas.microsoft.com/office/drawing/2014/main" id="{BAE97A0B-D81E-416D-AFE5-312F6CAFA3A1}"/>
              </a:ext>
            </a:extLst>
          </p:cNvPr>
          <p:cNvSpPr/>
          <p:nvPr/>
        </p:nvSpPr>
        <p:spPr>
          <a:xfrm rot="2704452">
            <a:off x="8713964" y="1764180"/>
            <a:ext cx="462817" cy="341946"/>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7" name="図 16">
            <a:extLst>
              <a:ext uri="{FF2B5EF4-FFF2-40B4-BE49-F238E27FC236}">
                <a16:creationId xmlns:a16="http://schemas.microsoft.com/office/drawing/2014/main" id="{5F4D747B-A59B-4D23-9D9E-94A181DE363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04139" y="2144564"/>
            <a:ext cx="2650371" cy="1987778"/>
          </a:xfrm>
          <a:prstGeom prst="rect">
            <a:avLst/>
          </a:prstGeom>
        </p:spPr>
      </p:pic>
      <p:pic>
        <p:nvPicPr>
          <p:cNvPr id="23" name="図 22">
            <a:extLst>
              <a:ext uri="{FF2B5EF4-FFF2-40B4-BE49-F238E27FC236}">
                <a16:creationId xmlns:a16="http://schemas.microsoft.com/office/drawing/2014/main" id="{5174A319-6C9F-4D83-981E-197E5E07BF4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92322" y="3843176"/>
            <a:ext cx="2650370" cy="1987778"/>
          </a:xfrm>
          <a:prstGeom prst="rect">
            <a:avLst/>
          </a:prstGeom>
        </p:spPr>
      </p:pic>
      <p:pic>
        <p:nvPicPr>
          <p:cNvPr id="3" name="図 2">
            <a:extLst>
              <a:ext uri="{FF2B5EF4-FFF2-40B4-BE49-F238E27FC236}">
                <a16:creationId xmlns:a16="http://schemas.microsoft.com/office/drawing/2014/main" id="{49FF61C1-2894-44E9-AA8A-C44B71194C61}"/>
              </a:ext>
            </a:extLst>
          </p:cNvPr>
          <p:cNvPicPr>
            <a:picLocks noChangeAspect="1"/>
          </p:cNvPicPr>
          <p:nvPr/>
        </p:nvPicPr>
        <p:blipFill rotWithShape="1">
          <a:blip r:embed="rId6">
            <a:extLst>
              <a:ext uri="{28A0092B-C50C-407E-A947-70E740481C1C}">
                <a14:useLocalDpi xmlns:a14="http://schemas.microsoft.com/office/drawing/2010/main" val="0"/>
              </a:ext>
            </a:extLst>
          </a:blip>
          <a:srcRect b="21424"/>
          <a:stretch/>
        </p:blipFill>
        <p:spPr>
          <a:xfrm>
            <a:off x="502711" y="1935153"/>
            <a:ext cx="4711660" cy="2987693"/>
          </a:xfrm>
          <a:prstGeom prst="rect">
            <a:avLst/>
          </a:prstGeom>
        </p:spPr>
      </p:pic>
      <p:sp>
        <p:nvSpPr>
          <p:cNvPr id="4" name="楕円 3">
            <a:extLst>
              <a:ext uri="{FF2B5EF4-FFF2-40B4-BE49-F238E27FC236}">
                <a16:creationId xmlns:a16="http://schemas.microsoft.com/office/drawing/2014/main" id="{CB5CE689-F429-4D52-9F23-C407E3C43A72}"/>
              </a:ext>
            </a:extLst>
          </p:cNvPr>
          <p:cNvSpPr/>
          <p:nvPr/>
        </p:nvSpPr>
        <p:spPr>
          <a:xfrm>
            <a:off x="681319" y="4101922"/>
            <a:ext cx="499794" cy="45276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6" name="楕円 5">
            <a:extLst>
              <a:ext uri="{FF2B5EF4-FFF2-40B4-BE49-F238E27FC236}">
                <a16:creationId xmlns:a16="http://schemas.microsoft.com/office/drawing/2014/main" id="{5C4F30A1-A0BC-404E-8468-47BF18DE1C2B}"/>
              </a:ext>
            </a:extLst>
          </p:cNvPr>
          <p:cNvSpPr/>
          <p:nvPr/>
        </p:nvSpPr>
        <p:spPr>
          <a:xfrm>
            <a:off x="1250812" y="3470185"/>
            <a:ext cx="499794" cy="45276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7" name="楕円 6">
            <a:extLst>
              <a:ext uri="{FF2B5EF4-FFF2-40B4-BE49-F238E27FC236}">
                <a16:creationId xmlns:a16="http://schemas.microsoft.com/office/drawing/2014/main" id="{9DF91393-F614-4415-8A3B-82F571880DE4}"/>
              </a:ext>
            </a:extLst>
          </p:cNvPr>
          <p:cNvSpPr/>
          <p:nvPr/>
        </p:nvSpPr>
        <p:spPr>
          <a:xfrm>
            <a:off x="4069239" y="3428999"/>
            <a:ext cx="499794" cy="45276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9" name="楕円 8">
            <a:extLst>
              <a:ext uri="{FF2B5EF4-FFF2-40B4-BE49-F238E27FC236}">
                <a16:creationId xmlns:a16="http://schemas.microsoft.com/office/drawing/2014/main" id="{18541578-5ACD-470F-9392-7C9C8242A6A1}"/>
              </a:ext>
            </a:extLst>
          </p:cNvPr>
          <p:cNvSpPr/>
          <p:nvPr/>
        </p:nvSpPr>
        <p:spPr>
          <a:xfrm>
            <a:off x="4569033" y="4101922"/>
            <a:ext cx="499794" cy="45276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1" name="タイトル 2">
            <a:extLst>
              <a:ext uri="{FF2B5EF4-FFF2-40B4-BE49-F238E27FC236}">
                <a16:creationId xmlns:a16="http://schemas.microsoft.com/office/drawing/2014/main" id="{DFBEE023-DC30-4248-9B1E-211712535657}"/>
              </a:ext>
            </a:extLst>
          </p:cNvPr>
          <p:cNvSpPr txBox="1">
            <a:spLocks/>
          </p:cNvSpPr>
          <p:nvPr/>
        </p:nvSpPr>
        <p:spPr>
          <a:xfrm>
            <a:off x="421820" y="1399225"/>
            <a:ext cx="4917019" cy="346421"/>
          </a:xfrm>
          <a:prstGeom prst="rect">
            <a:avLst/>
          </a:prstGeom>
        </p:spPr>
        <p:txBody>
          <a:bodyPr/>
          <a:lstStyle>
            <a:lvl1pPr algn="l" defTabSz="914400" rtl="0" eaLnBrk="1" latinLnBrk="0" hangingPunct="1">
              <a:lnSpc>
                <a:spcPct val="90000"/>
              </a:lnSpc>
              <a:spcBef>
                <a:spcPct val="0"/>
              </a:spcBef>
              <a:buNone/>
              <a:defRPr kumimoji="1" sz="4700" i="0" kern="1200" spc="-50" baseline="0">
                <a:solidFill>
                  <a:schemeClr val="tx1">
                    <a:lumMod val="75000"/>
                    <a:lumOff val="25000"/>
                  </a:schemeClr>
                </a:solidFill>
                <a:latin typeface="MS Mincho" panose="02020609040205080304" pitchFamily="17" charset="-128"/>
                <a:ea typeface="MS Mincho" panose="02020609040205080304" pitchFamily="17" charset="-128"/>
                <a:cs typeface="+mj-cs"/>
              </a:defRPr>
            </a:lvl1pPr>
          </a:lstStyle>
          <a:p>
            <a:r>
              <a:rPr lang="ja-JP" altLang="en-US" sz="1600" dirty="0">
                <a:solidFill>
                  <a:schemeClr val="tx1"/>
                </a:solidFill>
              </a:rPr>
              <a:t>・</a:t>
            </a:r>
            <a:r>
              <a:rPr lang="en-US" altLang="ja-JP" sz="1600" dirty="0">
                <a:solidFill>
                  <a:schemeClr val="tx1"/>
                </a:solidFill>
              </a:rPr>
              <a:t>4</a:t>
            </a:r>
            <a:r>
              <a:rPr lang="ja-JP" altLang="en-US" sz="1600" dirty="0">
                <a:solidFill>
                  <a:schemeClr val="tx1"/>
                </a:solidFill>
              </a:rPr>
              <a:t>ヶ所にある突起を切れ込み部分に挿入して下さい。</a:t>
            </a:r>
            <a:endParaRPr lang="en-US" altLang="ja-JP" sz="1600" dirty="0">
              <a:solidFill>
                <a:schemeClr val="tx1"/>
              </a:solidFill>
            </a:endParaRPr>
          </a:p>
        </p:txBody>
      </p:sp>
      <p:sp>
        <p:nvSpPr>
          <p:cNvPr id="24" name="タイトル 2">
            <a:extLst>
              <a:ext uri="{FF2B5EF4-FFF2-40B4-BE49-F238E27FC236}">
                <a16:creationId xmlns:a16="http://schemas.microsoft.com/office/drawing/2014/main" id="{68B8CC31-FBBD-499C-BC48-0C9870E07761}"/>
              </a:ext>
            </a:extLst>
          </p:cNvPr>
          <p:cNvSpPr txBox="1">
            <a:spLocks/>
          </p:cNvSpPr>
          <p:nvPr/>
        </p:nvSpPr>
        <p:spPr>
          <a:xfrm>
            <a:off x="5833879" y="2561430"/>
            <a:ext cx="1971239" cy="330954"/>
          </a:xfrm>
          <a:prstGeom prst="rect">
            <a:avLst/>
          </a:prstGeom>
        </p:spPr>
        <p:txBody>
          <a:bodyPr/>
          <a:lstStyle>
            <a:lvl1pPr algn="l" defTabSz="914400" rtl="0" eaLnBrk="1" latinLnBrk="0" hangingPunct="1">
              <a:lnSpc>
                <a:spcPct val="90000"/>
              </a:lnSpc>
              <a:spcBef>
                <a:spcPct val="0"/>
              </a:spcBef>
              <a:buNone/>
              <a:defRPr kumimoji="1" sz="4700" i="0" kern="1200" spc="-50" baseline="0">
                <a:solidFill>
                  <a:schemeClr val="tx1">
                    <a:lumMod val="75000"/>
                    <a:lumOff val="25000"/>
                  </a:schemeClr>
                </a:solidFill>
                <a:latin typeface="MS Mincho" panose="02020609040205080304" pitchFamily="17" charset="-128"/>
                <a:ea typeface="MS Mincho" panose="02020609040205080304" pitchFamily="17" charset="-128"/>
                <a:cs typeface="+mj-cs"/>
              </a:defRPr>
            </a:lvl1pPr>
          </a:lstStyle>
          <a:p>
            <a:r>
              <a:rPr lang="ja-JP" altLang="en-US" sz="1600" dirty="0">
                <a:solidFill>
                  <a:schemeClr val="tx1"/>
                </a:solidFill>
              </a:rPr>
              <a:t>拡大写真</a:t>
            </a:r>
            <a:r>
              <a:rPr lang="en-US" altLang="ja-JP" sz="1600" dirty="0">
                <a:solidFill>
                  <a:schemeClr val="tx1"/>
                </a:solidFill>
              </a:rPr>
              <a:t>(</a:t>
            </a:r>
            <a:r>
              <a:rPr lang="ja-JP" altLang="en-US" sz="1600" dirty="0">
                <a:solidFill>
                  <a:schemeClr val="tx1"/>
                </a:solidFill>
              </a:rPr>
              <a:t>左側</a:t>
            </a:r>
            <a:r>
              <a:rPr lang="en-US" altLang="ja-JP" sz="1600" dirty="0">
                <a:solidFill>
                  <a:schemeClr val="tx1"/>
                </a:solidFill>
              </a:rPr>
              <a:t>)</a:t>
            </a:r>
          </a:p>
        </p:txBody>
      </p:sp>
      <p:sp>
        <p:nvSpPr>
          <p:cNvPr id="26" name="矢印: 右 25">
            <a:extLst>
              <a:ext uri="{FF2B5EF4-FFF2-40B4-BE49-F238E27FC236}">
                <a16:creationId xmlns:a16="http://schemas.microsoft.com/office/drawing/2014/main" id="{A580ECDE-F044-4005-BB46-B4A8DA7AEFB9}"/>
              </a:ext>
            </a:extLst>
          </p:cNvPr>
          <p:cNvSpPr/>
          <p:nvPr/>
        </p:nvSpPr>
        <p:spPr>
          <a:xfrm rot="8381314">
            <a:off x="8736633" y="4241450"/>
            <a:ext cx="462817" cy="341946"/>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タイトル 2">
            <a:extLst>
              <a:ext uri="{FF2B5EF4-FFF2-40B4-BE49-F238E27FC236}">
                <a16:creationId xmlns:a16="http://schemas.microsoft.com/office/drawing/2014/main" id="{96C1642D-E2FF-48E9-9057-A4A032E0624B}"/>
              </a:ext>
            </a:extLst>
          </p:cNvPr>
          <p:cNvSpPr txBox="1">
            <a:spLocks/>
          </p:cNvSpPr>
          <p:nvPr/>
        </p:nvSpPr>
        <p:spPr>
          <a:xfrm>
            <a:off x="8837036" y="5500000"/>
            <a:ext cx="2322195" cy="330954"/>
          </a:xfrm>
          <a:prstGeom prst="rect">
            <a:avLst/>
          </a:prstGeom>
        </p:spPr>
        <p:txBody>
          <a:bodyPr/>
          <a:lstStyle>
            <a:lvl1pPr algn="l" defTabSz="914400" rtl="0" eaLnBrk="1" latinLnBrk="0" hangingPunct="1">
              <a:lnSpc>
                <a:spcPct val="90000"/>
              </a:lnSpc>
              <a:spcBef>
                <a:spcPct val="0"/>
              </a:spcBef>
              <a:buNone/>
              <a:defRPr kumimoji="1" sz="4700" i="0" kern="1200" spc="-50" baseline="0">
                <a:solidFill>
                  <a:schemeClr val="tx1">
                    <a:lumMod val="75000"/>
                    <a:lumOff val="25000"/>
                  </a:schemeClr>
                </a:solidFill>
                <a:latin typeface="MS Mincho" panose="02020609040205080304" pitchFamily="17" charset="-128"/>
                <a:ea typeface="MS Mincho" panose="02020609040205080304" pitchFamily="17" charset="-128"/>
                <a:cs typeface="+mj-cs"/>
              </a:defRPr>
            </a:lvl1pPr>
          </a:lstStyle>
          <a:p>
            <a:r>
              <a:rPr lang="ja-JP" altLang="en-US" sz="1600" dirty="0">
                <a:solidFill>
                  <a:schemeClr val="tx1"/>
                </a:solidFill>
              </a:rPr>
              <a:t>差し込み完了</a:t>
            </a:r>
            <a:endParaRPr lang="en-US" altLang="ja-JP" sz="1600" dirty="0">
              <a:solidFill>
                <a:schemeClr val="tx1"/>
              </a:solidFill>
            </a:endParaRPr>
          </a:p>
        </p:txBody>
      </p:sp>
      <p:cxnSp>
        <p:nvCxnSpPr>
          <p:cNvPr id="29" name="直線コネクタ 28">
            <a:extLst>
              <a:ext uri="{FF2B5EF4-FFF2-40B4-BE49-F238E27FC236}">
                <a16:creationId xmlns:a16="http://schemas.microsoft.com/office/drawing/2014/main" id="{FB519232-19DD-45A1-B7ED-6B53DA2BB303}"/>
              </a:ext>
            </a:extLst>
          </p:cNvPr>
          <p:cNvCxnSpPr/>
          <p:nvPr/>
        </p:nvCxnSpPr>
        <p:spPr>
          <a:xfrm>
            <a:off x="5565424" y="13485"/>
            <a:ext cx="37922" cy="6464255"/>
          </a:xfrm>
          <a:prstGeom prst="line">
            <a:avLst/>
          </a:prstGeom>
          <a:ln w="57150">
            <a:solidFill>
              <a:schemeClr val="tx1"/>
            </a:solidFill>
          </a:ln>
        </p:spPr>
        <p:style>
          <a:lnRef idx="1">
            <a:schemeClr val="dk1"/>
          </a:lnRef>
          <a:fillRef idx="0">
            <a:schemeClr val="dk1"/>
          </a:fillRef>
          <a:effectRef idx="0">
            <a:schemeClr val="dk1"/>
          </a:effectRef>
          <a:fontRef idx="minor">
            <a:schemeClr val="tx1"/>
          </a:fontRef>
        </p:style>
      </p:cxnSp>
      <p:sp>
        <p:nvSpPr>
          <p:cNvPr id="30" name="タイトル 2">
            <a:extLst>
              <a:ext uri="{FF2B5EF4-FFF2-40B4-BE49-F238E27FC236}">
                <a16:creationId xmlns:a16="http://schemas.microsoft.com/office/drawing/2014/main" id="{75D8FF73-58A4-4B15-BB68-D27E2F3286FD}"/>
              </a:ext>
            </a:extLst>
          </p:cNvPr>
          <p:cNvSpPr txBox="1">
            <a:spLocks/>
          </p:cNvSpPr>
          <p:nvPr/>
        </p:nvSpPr>
        <p:spPr>
          <a:xfrm>
            <a:off x="5865326" y="152174"/>
            <a:ext cx="337747" cy="330954"/>
          </a:xfrm>
          <a:prstGeom prst="rect">
            <a:avLst/>
          </a:prstGeom>
        </p:spPr>
        <p:txBody>
          <a:bodyPr/>
          <a:lstStyle>
            <a:lvl1pPr algn="l" defTabSz="914400" rtl="0" eaLnBrk="1" latinLnBrk="0" hangingPunct="1">
              <a:lnSpc>
                <a:spcPct val="90000"/>
              </a:lnSpc>
              <a:spcBef>
                <a:spcPct val="0"/>
              </a:spcBef>
              <a:buNone/>
              <a:defRPr kumimoji="1" sz="4700" i="0" kern="1200" spc="-50" baseline="0">
                <a:solidFill>
                  <a:schemeClr val="tx1">
                    <a:lumMod val="75000"/>
                    <a:lumOff val="25000"/>
                  </a:schemeClr>
                </a:solidFill>
                <a:latin typeface="MS Mincho" panose="02020609040205080304" pitchFamily="17" charset="-128"/>
                <a:ea typeface="MS Mincho" panose="02020609040205080304" pitchFamily="17" charset="-128"/>
                <a:cs typeface="+mj-cs"/>
              </a:defRPr>
            </a:lvl1pPr>
          </a:lstStyle>
          <a:p>
            <a:r>
              <a:rPr lang="ja-JP" altLang="en-US" sz="1600" dirty="0">
                <a:solidFill>
                  <a:schemeClr val="tx1"/>
                </a:solidFill>
              </a:rPr>
              <a:t>①</a:t>
            </a:r>
            <a:endParaRPr lang="en-US" altLang="ja-JP" sz="1600" dirty="0">
              <a:solidFill>
                <a:schemeClr val="tx1"/>
              </a:solidFill>
            </a:endParaRPr>
          </a:p>
        </p:txBody>
      </p:sp>
      <p:sp>
        <p:nvSpPr>
          <p:cNvPr id="32" name="タイトル 2">
            <a:extLst>
              <a:ext uri="{FF2B5EF4-FFF2-40B4-BE49-F238E27FC236}">
                <a16:creationId xmlns:a16="http://schemas.microsoft.com/office/drawing/2014/main" id="{776C7505-E708-4139-9E8C-1214E0AFA2CE}"/>
              </a:ext>
            </a:extLst>
          </p:cNvPr>
          <p:cNvSpPr txBox="1">
            <a:spLocks/>
          </p:cNvSpPr>
          <p:nvPr/>
        </p:nvSpPr>
        <p:spPr>
          <a:xfrm>
            <a:off x="9224952" y="1769676"/>
            <a:ext cx="487219" cy="330954"/>
          </a:xfrm>
          <a:prstGeom prst="rect">
            <a:avLst/>
          </a:prstGeom>
        </p:spPr>
        <p:txBody>
          <a:bodyPr/>
          <a:lstStyle>
            <a:lvl1pPr algn="l" defTabSz="914400" rtl="0" eaLnBrk="1" latinLnBrk="0" hangingPunct="1">
              <a:lnSpc>
                <a:spcPct val="90000"/>
              </a:lnSpc>
              <a:spcBef>
                <a:spcPct val="0"/>
              </a:spcBef>
              <a:buNone/>
              <a:defRPr kumimoji="1" sz="4700" i="0" kern="1200" spc="-50" baseline="0">
                <a:solidFill>
                  <a:schemeClr val="tx1">
                    <a:lumMod val="75000"/>
                    <a:lumOff val="25000"/>
                  </a:schemeClr>
                </a:solidFill>
                <a:latin typeface="MS Mincho" panose="02020609040205080304" pitchFamily="17" charset="-128"/>
                <a:ea typeface="MS Mincho" panose="02020609040205080304" pitchFamily="17" charset="-128"/>
                <a:cs typeface="+mj-cs"/>
              </a:defRPr>
            </a:lvl1pPr>
          </a:lstStyle>
          <a:p>
            <a:r>
              <a:rPr lang="ja-JP" altLang="en-US" sz="1600" dirty="0">
                <a:solidFill>
                  <a:schemeClr val="tx1"/>
                </a:solidFill>
              </a:rPr>
              <a:t>②</a:t>
            </a:r>
            <a:endParaRPr lang="en-US" altLang="ja-JP" sz="1600" dirty="0">
              <a:solidFill>
                <a:schemeClr val="tx1"/>
              </a:solidFill>
            </a:endParaRPr>
          </a:p>
        </p:txBody>
      </p:sp>
      <p:sp>
        <p:nvSpPr>
          <p:cNvPr id="33" name="タイトル 2">
            <a:extLst>
              <a:ext uri="{FF2B5EF4-FFF2-40B4-BE49-F238E27FC236}">
                <a16:creationId xmlns:a16="http://schemas.microsoft.com/office/drawing/2014/main" id="{7F83F0D2-DADA-4471-9976-F367783C56C3}"/>
              </a:ext>
            </a:extLst>
          </p:cNvPr>
          <p:cNvSpPr txBox="1">
            <a:spLocks/>
          </p:cNvSpPr>
          <p:nvPr/>
        </p:nvSpPr>
        <p:spPr>
          <a:xfrm>
            <a:off x="5944021" y="3440645"/>
            <a:ext cx="487219" cy="330954"/>
          </a:xfrm>
          <a:prstGeom prst="rect">
            <a:avLst/>
          </a:prstGeom>
        </p:spPr>
        <p:txBody>
          <a:bodyPr/>
          <a:lstStyle>
            <a:lvl1pPr algn="l" defTabSz="914400" rtl="0" eaLnBrk="1" latinLnBrk="0" hangingPunct="1">
              <a:lnSpc>
                <a:spcPct val="90000"/>
              </a:lnSpc>
              <a:spcBef>
                <a:spcPct val="0"/>
              </a:spcBef>
              <a:buNone/>
              <a:defRPr kumimoji="1" sz="4700" i="0" kern="1200" spc="-50" baseline="0">
                <a:solidFill>
                  <a:schemeClr val="tx1">
                    <a:lumMod val="75000"/>
                    <a:lumOff val="25000"/>
                  </a:schemeClr>
                </a:solidFill>
                <a:latin typeface="MS Mincho" panose="02020609040205080304" pitchFamily="17" charset="-128"/>
                <a:ea typeface="MS Mincho" panose="02020609040205080304" pitchFamily="17" charset="-128"/>
                <a:cs typeface="+mj-cs"/>
              </a:defRPr>
            </a:lvl1pPr>
          </a:lstStyle>
          <a:p>
            <a:r>
              <a:rPr lang="ja-JP" altLang="en-US" sz="1600" dirty="0">
                <a:solidFill>
                  <a:schemeClr val="tx1"/>
                </a:solidFill>
              </a:rPr>
              <a:t>③</a:t>
            </a:r>
            <a:endParaRPr lang="en-US" altLang="ja-JP" sz="1600" dirty="0">
              <a:solidFill>
                <a:schemeClr val="tx1"/>
              </a:solidFill>
            </a:endParaRPr>
          </a:p>
        </p:txBody>
      </p:sp>
    </p:spTree>
    <p:custDataLst>
      <p:tags r:id="rId1"/>
    </p:custDataLst>
    <p:extLst>
      <p:ext uri="{BB962C8B-B14F-4D97-AF65-F5344CB8AC3E}">
        <p14:creationId xmlns:p14="http://schemas.microsoft.com/office/powerpoint/2010/main" val="1154673573"/>
      </p:ext>
    </p:extLst>
  </p:cSld>
  <p:clrMapOvr>
    <a:masterClrMapping/>
  </p:clrMapOvr>
  <mc:AlternateContent xmlns:mc="http://schemas.openxmlformats.org/markup-compatibility/2006" xmlns:p14="http://schemas.microsoft.com/office/powerpoint/2010/main">
    <mc:Choice Requires="p14">
      <p:transition spd="slow" p14:dur="2000" advTm="152696"/>
    </mc:Choice>
    <mc:Fallback xmlns="">
      <p:transition spd="slow" advTm="152696"/>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1">
                                            <p:txEl>
                                              <p:pRg st="0" end="0"/>
                                            </p:txEl>
                                          </p:spTgt>
                                        </p:tgtEl>
                                        <p:attrNameLst>
                                          <p:attrName>style.visibility</p:attrName>
                                        </p:attrNameLst>
                                      </p:cBhvr>
                                      <p:to>
                                        <p:strVal val="visible"/>
                                      </p:to>
                                    </p:set>
                                    <p:animEffect transition="in" filter="fade">
                                      <p:cBhvr>
                                        <p:cTn id="12" dur="500"/>
                                        <p:tgtEl>
                                          <p:spTgt spid="2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4">
                                            <p:txEl>
                                              <p:pRg st="0" end="0"/>
                                            </p:txEl>
                                          </p:spTgt>
                                        </p:tgtEl>
                                        <p:attrNameLst>
                                          <p:attrName>style.visibility</p:attrName>
                                        </p:attrNameLst>
                                      </p:cBhvr>
                                      <p:to>
                                        <p:strVal val="visible"/>
                                      </p:to>
                                    </p:set>
                                    <p:animEffect transition="in" filter="fade">
                                      <p:cBhvr>
                                        <p:cTn id="17" dur="500"/>
                                        <p:tgtEl>
                                          <p:spTgt spid="2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7">
                                            <p:txEl>
                                              <p:pRg st="0" end="0"/>
                                            </p:txEl>
                                          </p:spTgt>
                                        </p:tgtEl>
                                        <p:attrNameLst>
                                          <p:attrName>style.visibility</p:attrName>
                                        </p:attrNameLst>
                                      </p:cBhvr>
                                      <p:to>
                                        <p:strVal val="visible"/>
                                      </p:to>
                                    </p:set>
                                    <p:animEffect transition="in" filter="fade">
                                      <p:cBhvr>
                                        <p:cTn id="22" dur="500"/>
                                        <p:tgtEl>
                                          <p:spTgt spid="27">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0">
                                            <p:txEl>
                                              <p:pRg st="0" end="0"/>
                                            </p:txEl>
                                          </p:spTgt>
                                        </p:tgtEl>
                                        <p:attrNameLst>
                                          <p:attrName>style.visibility</p:attrName>
                                        </p:attrNameLst>
                                      </p:cBhvr>
                                      <p:to>
                                        <p:strVal val="visible"/>
                                      </p:to>
                                    </p:set>
                                    <p:animEffect transition="in" filter="fade">
                                      <p:cBhvr>
                                        <p:cTn id="27" dur="500"/>
                                        <p:tgtEl>
                                          <p:spTgt spid="30">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2">
                                            <p:txEl>
                                              <p:pRg st="0" end="0"/>
                                            </p:txEl>
                                          </p:spTgt>
                                        </p:tgtEl>
                                        <p:attrNameLst>
                                          <p:attrName>style.visibility</p:attrName>
                                        </p:attrNameLst>
                                      </p:cBhvr>
                                      <p:to>
                                        <p:strVal val="visible"/>
                                      </p:to>
                                    </p:set>
                                    <p:animEffect transition="in" filter="fade">
                                      <p:cBhvr>
                                        <p:cTn id="32" dur="500"/>
                                        <p:tgtEl>
                                          <p:spTgt spid="32">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3">
                                            <p:txEl>
                                              <p:pRg st="0" end="0"/>
                                            </p:txEl>
                                          </p:spTgt>
                                        </p:tgtEl>
                                        <p:attrNameLst>
                                          <p:attrName>style.visibility</p:attrName>
                                        </p:attrNameLst>
                                      </p:cBhvr>
                                      <p:to>
                                        <p:strVal val="visible"/>
                                      </p:to>
                                    </p:set>
                                    <p:animEffect transition="in" filter="fade">
                                      <p:cBhvr>
                                        <p:cTn id="37" dur="500"/>
                                        <p:tgtEl>
                                          <p:spTgt spid="3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タイトル 2">
            <a:extLst>
              <a:ext uri="{FF2B5EF4-FFF2-40B4-BE49-F238E27FC236}">
                <a16:creationId xmlns:a16="http://schemas.microsoft.com/office/drawing/2014/main" id="{AF2403E5-E669-4DDD-9612-363BA1BC46F9}"/>
              </a:ext>
            </a:extLst>
          </p:cNvPr>
          <p:cNvSpPr txBox="1">
            <a:spLocks/>
          </p:cNvSpPr>
          <p:nvPr/>
        </p:nvSpPr>
        <p:spPr>
          <a:xfrm>
            <a:off x="344512" y="419951"/>
            <a:ext cx="1150390" cy="449800"/>
          </a:xfrm>
          <a:prstGeom prst="rect">
            <a:avLst/>
          </a:prstGeom>
        </p:spPr>
        <p:txBody>
          <a:bodyPr/>
          <a:lstStyle>
            <a:lvl1pPr algn="l" defTabSz="914400" rtl="0" eaLnBrk="1" latinLnBrk="0" hangingPunct="1">
              <a:lnSpc>
                <a:spcPct val="90000"/>
              </a:lnSpc>
              <a:spcBef>
                <a:spcPct val="0"/>
              </a:spcBef>
              <a:buNone/>
              <a:defRPr kumimoji="1" sz="4700" i="0" kern="1200" spc="-50" baseline="0">
                <a:solidFill>
                  <a:schemeClr val="tx1">
                    <a:lumMod val="75000"/>
                    <a:lumOff val="25000"/>
                  </a:schemeClr>
                </a:solidFill>
                <a:latin typeface="MS Mincho" panose="02020609040205080304" pitchFamily="17" charset="-128"/>
                <a:ea typeface="MS Mincho" panose="02020609040205080304" pitchFamily="17" charset="-128"/>
                <a:cs typeface="+mj-cs"/>
              </a:defRPr>
            </a:lvl1pPr>
          </a:lstStyle>
          <a:p>
            <a:r>
              <a:rPr lang="ja-JP" altLang="en-US" sz="2400" dirty="0"/>
              <a:t>手順</a:t>
            </a:r>
            <a:r>
              <a:rPr lang="en-US" altLang="ja-JP" sz="2400" dirty="0"/>
              <a:t>Ⅳ</a:t>
            </a:r>
          </a:p>
        </p:txBody>
      </p:sp>
      <p:pic>
        <p:nvPicPr>
          <p:cNvPr id="3" name="図 2">
            <a:extLst>
              <a:ext uri="{FF2B5EF4-FFF2-40B4-BE49-F238E27FC236}">
                <a16:creationId xmlns:a16="http://schemas.microsoft.com/office/drawing/2014/main" id="{5C10D028-0B33-4850-8540-A4F9A74D548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9707" y="1665876"/>
            <a:ext cx="4067689" cy="3092658"/>
          </a:xfrm>
          <a:prstGeom prst="rect">
            <a:avLst/>
          </a:prstGeom>
        </p:spPr>
      </p:pic>
      <p:sp>
        <p:nvSpPr>
          <p:cNvPr id="22" name="矢印: 右 21">
            <a:extLst>
              <a:ext uri="{FF2B5EF4-FFF2-40B4-BE49-F238E27FC236}">
                <a16:creationId xmlns:a16="http://schemas.microsoft.com/office/drawing/2014/main" id="{D00C8AE8-AB0B-45E8-B7E5-45C63A9B9073}"/>
              </a:ext>
            </a:extLst>
          </p:cNvPr>
          <p:cNvSpPr/>
          <p:nvPr/>
        </p:nvSpPr>
        <p:spPr>
          <a:xfrm>
            <a:off x="5615188" y="3021281"/>
            <a:ext cx="627968" cy="550416"/>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6" name="図 25">
            <a:extLst>
              <a:ext uri="{FF2B5EF4-FFF2-40B4-BE49-F238E27FC236}">
                <a16:creationId xmlns:a16="http://schemas.microsoft.com/office/drawing/2014/main" id="{84D37D35-8EC8-4A5C-932B-C8CD929E3F6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33092" y="1665876"/>
            <a:ext cx="4084097" cy="3092658"/>
          </a:xfrm>
          <a:prstGeom prst="rect">
            <a:avLst/>
          </a:prstGeom>
        </p:spPr>
      </p:pic>
      <p:sp>
        <p:nvSpPr>
          <p:cNvPr id="9" name="タイトル 2">
            <a:extLst>
              <a:ext uri="{FF2B5EF4-FFF2-40B4-BE49-F238E27FC236}">
                <a16:creationId xmlns:a16="http://schemas.microsoft.com/office/drawing/2014/main" id="{466019DF-CFBB-46F0-B86C-8D94D1783ABF}"/>
              </a:ext>
            </a:extLst>
          </p:cNvPr>
          <p:cNvSpPr txBox="1">
            <a:spLocks/>
          </p:cNvSpPr>
          <p:nvPr/>
        </p:nvSpPr>
        <p:spPr>
          <a:xfrm>
            <a:off x="344512" y="5215786"/>
            <a:ext cx="11489423" cy="433591"/>
          </a:xfrm>
          <a:prstGeom prst="rect">
            <a:avLst/>
          </a:prstGeom>
        </p:spPr>
        <p:txBody>
          <a:bodyPr/>
          <a:lstStyle>
            <a:lvl1pPr algn="l" defTabSz="914400" rtl="0" eaLnBrk="1" latinLnBrk="0" hangingPunct="1">
              <a:lnSpc>
                <a:spcPct val="90000"/>
              </a:lnSpc>
              <a:spcBef>
                <a:spcPct val="0"/>
              </a:spcBef>
              <a:buNone/>
              <a:defRPr kumimoji="1" sz="4700" i="0" kern="1200" spc="-50" baseline="0">
                <a:solidFill>
                  <a:schemeClr val="tx1">
                    <a:lumMod val="75000"/>
                    <a:lumOff val="25000"/>
                  </a:schemeClr>
                </a:solidFill>
                <a:latin typeface="MS Mincho" panose="02020609040205080304" pitchFamily="17" charset="-128"/>
                <a:ea typeface="MS Mincho" panose="02020609040205080304" pitchFamily="17" charset="-128"/>
                <a:cs typeface="+mj-cs"/>
              </a:defRPr>
            </a:lvl1pPr>
          </a:lstStyle>
          <a:p>
            <a:r>
              <a:rPr lang="ja-JP" altLang="en-US" sz="1800" dirty="0">
                <a:solidFill>
                  <a:schemeClr val="tx1"/>
                </a:solidFill>
              </a:rPr>
              <a:t>・奥行きの</a:t>
            </a:r>
            <a:r>
              <a:rPr lang="en-US" altLang="ja-JP" sz="1800" dirty="0">
                <a:solidFill>
                  <a:schemeClr val="tx1"/>
                </a:solidFill>
              </a:rPr>
              <a:t>3</a:t>
            </a:r>
            <a:r>
              <a:rPr lang="ja-JP" altLang="en-US" sz="1800" dirty="0">
                <a:solidFill>
                  <a:schemeClr val="tx1"/>
                </a:solidFill>
              </a:rPr>
              <a:t>ヶ所を画像のように起こし、天辺の窪みにフックを掛けて携帯端末用のスタンドを組み立てて下さい。</a:t>
            </a:r>
          </a:p>
          <a:p>
            <a:endParaRPr lang="en-US" altLang="ja-JP" sz="1800" dirty="0">
              <a:solidFill>
                <a:schemeClr val="tx1"/>
              </a:solidFill>
            </a:endParaRPr>
          </a:p>
        </p:txBody>
      </p:sp>
    </p:spTree>
    <p:custDataLst>
      <p:tags r:id="rId1"/>
    </p:custDataLst>
    <p:extLst>
      <p:ext uri="{BB962C8B-B14F-4D97-AF65-F5344CB8AC3E}">
        <p14:creationId xmlns:p14="http://schemas.microsoft.com/office/powerpoint/2010/main" val="1733445045"/>
      </p:ext>
    </p:extLst>
  </p:cSld>
  <p:clrMapOvr>
    <a:masterClrMapping/>
  </p:clrMapOvr>
  <mc:AlternateContent xmlns:mc="http://schemas.openxmlformats.org/markup-compatibility/2006" xmlns:p14="http://schemas.microsoft.com/office/powerpoint/2010/main">
    <mc:Choice Requires="p14">
      <p:transition spd="slow" p14:dur="2000" advTm="152696"/>
    </mc:Choice>
    <mc:Fallback xmlns="">
      <p:transition spd="slow" advTm="152696"/>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fade">
                                      <p:cBhvr>
                                        <p:cTn id="12"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タイトル 2">
            <a:extLst>
              <a:ext uri="{FF2B5EF4-FFF2-40B4-BE49-F238E27FC236}">
                <a16:creationId xmlns:a16="http://schemas.microsoft.com/office/drawing/2014/main" id="{AF2403E5-E669-4DDD-9612-363BA1BC46F9}"/>
              </a:ext>
            </a:extLst>
          </p:cNvPr>
          <p:cNvSpPr txBox="1">
            <a:spLocks/>
          </p:cNvSpPr>
          <p:nvPr/>
        </p:nvSpPr>
        <p:spPr>
          <a:xfrm>
            <a:off x="140326" y="504947"/>
            <a:ext cx="4928824" cy="449800"/>
          </a:xfrm>
          <a:prstGeom prst="rect">
            <a:avLst/>
          </a:prstGeom>
        </p:spPr>
        <p:txBody>
          <a:bodyPr/>
          <a:lstStyle>
            <a:lvl1pPr algn="l" defTabSz="914400" rtl="0" eaLnBrk="1" latinLnBrk="0" hangingPunct="1">
              <a:lnSpc>
                <a:spcPct val="90000"/>
              </a:lnSpc>
              <a:spcBef>
                <a:spcPct val="0"/>
              </a:spcBef>
              <a:buNone/>
              <a:defRPr kumimoji="1" sz="4700" i="0" kern="1200" spc="-50" baseline="0">
                <a:solidFill>
                  <a:schemeClr val="tx1">
                    <a:lumMod val="75000"/>
                    <a:lumOff val="25000"/>
                  </a:schemeClr>
                </a:solidFill>
                <a:latin typeface="MS Mincho" panose="02020609040205080304" pitchFamily="17" charset="-128"/>
                <a:ea typeface="MS Mincho" panose="02020609040205080304" pitchFamily="17" charset="-128"/>
                <a:cs typeface="+mj-cs"/>
              </a:defRPr>
            </a:lvl1pPr>
          </a:lstStyle>
          <a:p>
            <a:r>
              <a:rPr lang="ja-JP" altLang="en-US" sz="2400" dirty="0"/>
              <a:t>完成、</a:t>
            </a:r>
            <a:r>
              <a:rPr lang="en-US" altLang="ja-JP" sz="2400" b="1" i="1"/>
              <a:t>Self</a:t>
            </a:r>
            <a:r>
              <a:rPr lang="ja-JP" altLang="en-US" sz="2400" b="1" i="1"/>
              <a:t>らいぶ</a:t>
            </a:r>
            <a:r>
              <a:rPr lang="ja-JP" altLang="en-US" sz="2400" b="1" i="1" dirty="0"/>
              <a:t>セット</a:t>
            </a:r>
            <a:endParaRPr lang="en-US" altLang="ja-JP" sz="2400" b="1" i="1" dirty="0"/>
          </a:p>
        </p:txBody>
      </p:sp>
      <p:pic>
        <p:nvPicPr>
          <p:cNvPr id="9" name="図 8">
            <a:extLst>
              <a:ext uri="{FF2B5EF4-FFF2-40B4-BE49-F238E27FC236}">
                <a16:creationId xmlns:a16="http://schemas.microsoft.com/office/drawing/2014/main" id="{27F5AC57-34DB-4FE8-B1C0-B7F74891471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12905" y="1272874"/>
            <a:ext cx="3698902" cy="2387998"/>
          </a:xfrm>
          <a:prstGeom prst="rect">
            <a:avLst/>
          </a:prstGeom>
        </p:spPr>
      </p:pic>
      <p:pic>
        <p:nvPicPr>
          <p:cNvPr id="12" name="図 11">
            <a:extLst>
              <a:ext uri="{FF2B5EF4-FFF2-40B4-BE49-F238E27FC236}">
                <a16:creationId xmlns:a16="http://schemas.microsoft.com/office/drawing/2014/main" id="{5A33D9DE-436C-4D95-843B-0E2D7F1651C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12905" y="3855595"/>
            <a:ext cx="3698902" cy="2387998"/>
          </a:xfrm>
          <a:prstGeom prst="rect">
            <a:avLst/>
          </a:prstGeom>
        </p:spPr>
      </p:pic>
      <p:sp>
        <p:nvSpPr>
          <p:cNvPr id="15" name="タイトル 2">
            <a:extLst>
              <a:ext uri="{FF2B5EF4-FFF2-40B4-BE49-F238E27FC236}">
                <a16:creationId xmlns:a16="http://schemas.microsoft.com/office/drawing/2014/main" id="{315A49E8-96FE-440F-878A-4FDD48DAC4E8}"/>
              </a:ext>
            </a:extLst>
          </p:cNvPr>
          <p:cNvSpPr txBox="1">
            <a:spLocks/>
          </p:cNvSpPr>
          <p:nvPr/>
        </p:nvSpPr>
        <p:spPr>
          <a:xfrm>
            <a:off x="766567" y="1272671"/>
            <a:ext cx="846338" cy="449800"/>
          </a:xfrm>
          <a:prstGeom prst="rect">
            <a:avLst/>
          </a:prstGeom>
        </p:spPr>
        <p:txBody>
          <a:bodyPr/>
          <a:lstStyle>
            <a:lvl1pPr algn="l" defTabSz="914400" rtl="0" eaLnBrk="1" latinLnBrk="0" hangingPunct="1">
              <a:lnSpc>
                <a:spcPct val="90000"/>
              </a:lnSpc>
              <a:spcBef>
                <a:spcPct val="0"/>
              </a:spcBef>
              <a:buNone/>
              <a:defRPr kumimoji="1" sz="4700" i="0" kern="1200" spc="-50" baseline="0">
                <a:solidFill>
                  <a:schemeClr val="tx1">
                    <a:lumMod val="75000"/>
                    <a:lumOff val="25000"/>
                  </a:schemeClr>
                </a:solidFill>
                <a:latin typeface="MS Mincho" panose="02020609040205080304" pitchFamily="17" charset="-128"/>
                <a:ea typeface="MS Mincho" panose="02020609040205080304" pitchFamily="17" charset="-128"/>
                <a:cs typeface="+mj-cs"/>
              </a:defRPr>
            </a:lvl1pPr>
          </a:lstStyle>
          <a:p>
            <a:r>
              <a:rPr lang="ja-JP" altLang="en-US" sz="2400" dirty="0"/>
              <a:t>内側</a:t>
            </a:r>
            <a:endParaRPr lang="en-US" altLang="ja-JP" sz="2400" dirty="0"/>
          </a:p>
        </p:txBody>
      </p:sp>
      <p:sp>
        <p:nvSpPr>
          <p:cNvPr id="16" name="タイトル 2">
            <a:extLst>
              <a:ext uri="{FF2B5EF4-FFF2-40B4-BE49-F238E27FC236}">
                <a16:creationId xmlns:a16="http://schemas.microsoft.com/office/drawing/2014/main" id="{F5BDF833-0433-4DCF-8BF2-682DF3B276B2}"/>
              </a:ext>
            </a:extLst>
          </p:cNvPr>
          <p:cNvSpPr txBox="1">
            <a:spLocks/>
          </p:cNvSpPr>
          <p:nvPr/>
        </p:nvSpPr>
        <p:spPr>
          <a:xfrm>
            <a:off x="5915488" y="1272671"/>
            <a:ext cx="846338" cy="449800"/>
          </a:xfrm>
          <a:prstGeom prst="rect">
            <a:avLst/>
          </a:prstGeom>
        </p:spPr>
        <p:txBody>
          <a:bodyPr/>
          <a:lstStyle>
            <a:lvl1pPr algn="l" defTabSz="914400" rtl="0" eaLnBrk="1" latinLnBrk="0" hangingPunct="1">
              <a:lnSpc>
                <a:spcPct val="90000"/>
              </a:lnSpc>
              <a:spcBef>
                <a:spcPct val="0"/>
              </a:spcBef>
              <a:buNone/>
              <a:defRPr kumimoji="1" sz="4700" i="0" kern="1200" spc="-50" baseline="0">
                <a:solidFill>
                  <a:schemeClr val="tx1">
                    <a:lumMod val="75000"/>
                    <a:lumOff val="25000"/>
                  </a:schemeClr>
                </a:solidFill>
                <a:latin typeface="MS Mincho" panose="02020609040205080304" pitchFamily="17" charset="-128"/>
                <a:ea typeface="MS Mincho" panose="02020609040205080304" pitchFamily="17" charset="-128"/>
                <a:cs typeface="+mj-cs"/>
              </a:defRPr>
            </a:lvl1pPr>
          </a:lstStyle>
          <a:p>
            <a:r>
              <a:rPr lang="ja-JP" altLang="en-US" sz="2400" dirty="0"/>
              <a:t>外側</a:t>
            </a:r>
            <a:endParaRPr lang="en-US" altLang="ja-JP" sz="2400" dirty="0"/>
          </a:p>
        </p:txBody>
      </p:sp>
      <p:pic>
        <p:nvPicPr>
          <p:cNvPr id="14" name="図 13">
            <a:extLst>
              <a:ext uri="{FF2B5EF4-FFF2-40B4-BE49-F238E27FC236}">
                <a16:creationId xmlns:a16="http://schemas.microsoft.com/office/drawing/2014/main" id="{56F670FA-AB0F-4772-8941-B841B752800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61826" y="1272671"/>
            <a:ext cx="3698902" cy="2387998"/>
          </a:xfrm>
          <a:prstGeom prst="rect">
            <a:avLst/>
          </a:prstGeom>
        </p:spPr>
      </p:pic>
      <p:pic>
        <p:nvPicPr>
          <p:cNvPr id="18" name="図 17">
            <a:extLst>
              <a:ext uri="{FF2B5EF4-FFF2-40B4-BE49-F238E27FC236}">
                <a16:creationId xmlns:a16="http://schemas.microsoft.com/office/drawing/2014/main" id="{1ECB71DF-38B0-4EA1-A041-EB3298ADA80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761825" y="3855595"/>
            <a:ext cx="3698903" cy="2387998"/>
          </a:xfrm>
          <a:prstGeom prst="rect">
            <a:avLst/>
          </a:prstGeom>
        </p:spPr>
      </p:pic>
    </p:spTree>
    <p:custDataLst>
      <p:tags r:id="rId1"/>
    </p:custDataLst>
    <p:extLst>
      <p:ext uri="{BB962C8B-B14F-4D97-AF65-F5344CB8AC3E}">
        <p14:creationId xmlns:p14="http://schemas.microsoft.com/office/powerpoint/2010/main" val="1540360646"/>
      </p:ext>
    </p:extLst>
  </p:cSld>
  <p:clrMapOvr>
    <a:masterClrMapping/>
  </p:clrMapOvr>
  <mc:AlternateContent xmlns:mc="http://schemas.openxmlformats.org/markup-compatibility/2006" xmlns:p14="http://schemas.microsoft.com/office/powerpoint/2010/main">
    <mc:Choice Requires="p14">
      <p:transition spd="slow" p14:dur="2000" advTm="152696"/>
    </mc:Choice>
    <mc:Fallback xmlns="">
      <p:transition spd="slow" advTm="152696"/>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
                                            <p:txEl>
                                              <p:pRg st="0" end="0"/>
                                            </p:txEl>
                                          </p:spTgt>
                                        </p:tgtEl>
                                        <p:attrNameLst>
                                          <p:attrName>style.visibility</p:attrName>
                                        </p:attrNameLst>
                                      </p:cBhvr>
                                      <p:to>
                                        <p:strVal val="visible"/>
                                      </p:to>
                                    </p:set>
                                    <p:animEffect transition="in" filter="fade">
                                      <p:cBhvr>
                                        <p:cTn id="12" dur="500"/>
                                        <p:tgtEl>
                                          <p:spTgt spid="1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6">
                                            <p:txEl>
                                              <p:pRg st="0" end="0"/>
                                            </p:txEl>
                                          </p:spTgt>
                                        </p:tgtEl>
                                        <p:attrNameLst>
                                          <p:attrName>style.visibility</p:attrName>
                                        </p:attrNameLst>
                                      </p:cBhvr>
                                      <p:to>
                                        <p:strVal val="visible"/>
                                      </p:to>
                                    </p:set>
                                    <p:animEffect transition="in" filter="fade">
                                      <p:cBhvr>
                                        <p:cTn id="17" dur="500"/>
                                        <p:tgtEl>
                                          <p:spTgt spid="1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10.1"/>
</p:tagLst>
</file>

<file path=ppt/tags/tag2.xml><?xml version="1.0" encoding="utf-8"?>
<p:tagLst xmlns:a="http://schemas.openxmlformats.org/drawingml/2006/main" xmlns:r="http://schemas.openxmlformats.org/officeDocument/2006/relationships" xmlns:p="http://schemas.openxmlformats.org/presentationml/2006/main">
  <p:tag name="TIMING" val="|15|9|34.5|8.9|28.9|25.4"/>
</p:tagLst>
</file>

<file path=ppt/tags/tag3.xml><?xml version="1.0" encoding="utf-8"?>
<p:tagLst xmlns:a="http://schemas.openxmlformats.org/drawingml/2006/main" xmlns:r="http://schemas.openxmlformats.org/officeDocument/2006/relationships" xmlns:p="http://schemas.openxmlformats.org/presentationml/2006/main">
  <p:tag name="TIMING" val="|15|9|34.5|8.9|28.9|25.4"/>
</p:tagLst>
</file>

<file path=ppt/tags/tag4.xml><?xml version="1.0" encoding="utf-8"?>
<p:tagLst xmlns:a="http://schemas.openxmlformats.org/drawingml/2006/main" xmlns:r="http://schemas.openxmlformats.org/officeDocument/2006/relationships" xmlns:p="http://schemas.openxmlformats.org/presentationml/2006/main">
  <p:tag name="TIMING" val="|15|9|34.5|8.9|28.9|25.4"/>
</p:tagLst>
</file>

<file path=ppt/tags/tag5.xml><?xml version="1.0" encoding="utf-8"?>
<p:tagLst xmlns:a="http://schemas.openxmlformats.org/drawingml/2006/main" xmlns:r="http://schemas.openxmlformats.org/officeDocument/2006/relationships" xmlns:p="http://schemas.openxmlformats.org/presentationml/2006/main">
  <p:tag name="TIMING" val="|15|9|34.5|8.9|28.9|25.4"/>
</p:tagLst>
</file>

<file path=ppt/tags/tag6.xml><?xml version="1.0" encoding="utf-8"?>
<p:tagLst xmlns:a="http://schemas.openxmlformats.org/drawingml/2006/main" xmlns:r="http://schemas.openxmlformats.org/officeDocument/2006/relationships" xmlns:p="http://schemas.openxmlformats.org/presentationml/2006/main">
  <p:tag name="TIMING" val="|15|9|34.5|8.9|28.9|25.4"/>
</p:tagLst>
</file>

<file path=ppt/theme/theme1.xml><?xml version="1.0" encoding="utf-8"?>
<a:theme xmlns:a="http://schemas.openxmlformats.org/drawingml/2006/main" name="1_RetrospectVTI">
  <a:themeElements>
    <a:clrScheme name="Custom 37">
      <a:dk1>
        <a:srgbClr val="000000"/>
      </a:dk1>
      <a:lt1>
        <a:srgbClr val="FFFFFF"/>
      </a:lt1>
      <a:dk2>
        <a:srgbClr val="4A5356"/>
      </a:dk2>
      <a:lt2>
        <a:srgbClr val="E8E3CE"/>
      </a:lt2>
      <a:accent1>
        <a:srgbClr val="9BA8B7"/>
      </a:accent1>
      <a:accent2>
        <a:srgbClr val="E6A02E"/>
      </a:accent2>
      <a:accent3>
        <a:srgbClr val="BF6A3B"/>
      </a:accent3>
      <a:accent4>
        <a:srgbClr val="92987A"/>
      </a:accent4>
      <a:accent5>
        <a:srgbClr val="857659"/>
      </a:accent5>
      <a:accent6>
        <a:srgbClr val="A0988C"/>
      </a:accent6>
      <a:hlink>
        <a:srgbClr val="00B0F0"/>
      </a:hlink>
      <a:folHlink>
        <a:srgbClr val="738F97"/>
      </a:folHlink>
    </a:clrScheme>
    <a:fontScheme name="Retrospect">
      <a:majorFont>
        <a:latin typeface="Bookman Old Style"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txDef>
      <a:spPr/>
      <a:bodyPr/>
      <a:lstStyle>
        <a:defPPr algn="l">
          <a:defRPr sz="2400" dirty="0">
            <a:solidFill>
              <a:schemeClr val="tx1"/>
            </a:solidFill>
          </a:defRPr>
        </a:defPPr>
      </a:lstStyle>
    </a:txDef>
  </a:objectDefaults>
  <a:extraClrSchemeLst/>
  <a:extLst>
    <a:ext uri="{05A4C25C-085E-4340-85A3-A5531E510DB2}">
      <thm15:themeFamily xmlns:thm15="http://schemas.microsoft.com/office/thememl/2012/main" name="Office_41798875_TF56160789" id="{8EF54D1C-3516-45D2-964D-322F5179DAFB}" vid="{588529C6-7038-4A64-A4FA-6ACDF2254A3B}"/>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TM03457485[[fn=メッシュ]]</Template>
  <TotalTime>0</TotalTime>
  <Words>167</Words>
  <Application>Microsoft Office PowerPoint</Application>
  <PresentationFormat>ワイド画面</PresentationFormat>
  <Paragraphs>28</Paragraphs>
  <Slides>7</Slides>
  <Notes>0</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7</vt:i4>
      </vt:variant>
    </vt:vector>
  </HeadingPairs>
  <TitlesOfParts>
    <vt:vector size="12" baseType="lpstr">
      <vt:lpstr>Meiryo UI</vt:lpstr>
      <vt:lpstr>MS Mincho</vt:lpstr>
      <vt:lpstr>Calibri</vt:lpstr>
      <vt:lpstr>Franklin Gothic Book</vt:lpstr>
      <vt:lpstr>1_RetrospectVTI</vt:lpstr>
      <vt:lpstr>＜Selfらいぶセット＞ 組み立て説明書</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2020-06-25T05:23:09Z</dcterms:created>
  <dcterms:modified xsi:type="dcterms:W3CDTF">2021-01-22T03:13:44Z</dcterms:modified>
</cp:coreProperties>
</file>